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9" r:id="rId4"/>
  </p:sldMasterIdLst>
  <p:notesMasterIdLst>
    <p:notesMasterId r:id="rId19"/>
  </p:notesMasterIdLst>
  <p:handoutMasterIdLst>
    <p:handoutMasterId r:id="rId20"/>
  </p:handoutMasterIdLst>
  <p:sldIdLst>
    <p:sldId id="27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3" r:id="rId16"/>
    <p:sldId id="271" r:id="rId17"/>
    <p:sldId id="268" r:id="rId18"/>
  </p:sldIdLst>
  <p:sldSz cx="9144000" cy="6858000" type="screen4x3"/>
  <p:notesSz cx="6858000" cy="9144000"/>
  <p:defaultTextStyle>
    <a:defPPr>
      <a:defRPr lang="uk-UA"/>
    </a:defPPr>
    <a:lvl1pPr marL="0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1pPr>
    <a:lvl2pPr marL="383953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2pPr>
    <a:lvl3pPr marL="767905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3pPr>
    <a:lvl4pPr marL="1151858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4pPr>
    <a:lvl5pPr marL="1535811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5pPr>
    <a:lvl6pPr marL="1919764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6pPr>
    <a:lvl7pPr marL="2303717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7pPr>
    <a:lvl8pPr marL="2687670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8pPr>
    <a:lvl9pPr marL="3071622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79"/>
    <a:srgbClr val="EA7100"/>
    <a:srgbClr val="1B4932"/>
    <a:srgbClr val="64D4EA"/>
    <a:srgbClr val="4CCCE6"/>
    <a:srgbClr val="6CD5EA"/>
    <a:srgbClr val="2BC3E1"/>
    <a:srgbClr val="57CFE7"/>
    <a:srgbClr val="AAC42C"/>
    <a:srgbClr val="F26B6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 autoAdjust="0"/>
  </p:normalViewPr>
  <p:slideViewPr>
    <p:cSldViewPr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6852"/>
    </p:cViewPr>
  </p:sorter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1D1B1-B4B9-4243-B75F-AD1A160FE935}" type="datetimeFigureOut">
              <a:rPr lang="en-US" smtClean="0">
                <a:latin typeface="Open Sans Regular" charset="0"/>
              </a:rPr>
              <a:t>8/17/2022</a:t>
            </a:fld>
            <a:endParaRPr lang="en-US" dirty="0">
              <a:latin typeface="Open Sans Regular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BC999-1571-9445-840A-AC9E974A1E0C}" type="slidenum">
              <a:rPr lang="en-US" smtClean="0">
                <a:latin typeface="Open Sans Regular" charset="0"/>
              </a:rPr>
              <a:t>‹#›</a:t>
            </a:fld>
            <a:endParaRPr lang="en-US" dirty="0">
              <a:latin typeface="Open Sans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61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Regular" charset="0"/>
              </a:defRPr>
            </a:lvl1pPr>
          </a:lstStyle>
          <a:p>
            <a:endParaRPr lang="uk-U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Regular" charset="0"/>
              </a:defRPr>
            </a:lvl1pPr>
          </a:lstStyle>
          <a:p>
            <a:fld id="{FB027185-10FB-4A57-B3F0-45136A811A24}" type="datetimeFigureOut">
              <a:rPr lang="uk-UA" smtClean="0"/>
              <a:pPr/>
              <a:t>17.08.2022</a:t>
            </a:fld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Regular" charset="0"/>
              </a:defRPr>
            </a:lvl1pPr>
          </a:lstStyle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Regular" charset="0"/>
              </a:defRPr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1937" rtl="0" eaLnBrk="1" latinLnBrk="0" hangingPunct="1">
      <a:defRPr sz="672" b="0" i="0" kern="1200">
        <a:solidFill>
          <a:schemeClr val="tx1"/>
        </a:solidFill>
        <a:latin typeface="Open Sans Regular" charset="0"/>
        <a:ea typeface="+mn-ea"/>
        <a:cs typeface="+mn-cs"/>
      </a:defRPr>
    </a:lvl1pPr>
    <a:lvl2pPr marL="255969" algn="l" defTabSz="511937" rtl="0" eaLnBrk="1" latinLnBrk="0" hangingPunct="1">
      <a:defRPr sz="672" b="0" i="0" kern="1200">
        <a:solidFill>
          <a:schemeClr val="tx1"/>
        </a:solidFill>
        <a:latin typeface="Open Sans Regular" charset="0"/>
        <a:ea typeface="+mn-ea"/>
        <a:cs typeface="+mn-cs"/>
      </a:defRPr>
    </a:lvl2pPr>
    <a:lvl3pPr marL="511937" algn="l" defTabSz="511937" rtl="0" eaLnBrk="1" latinLnBrk="0" hangingPunct="1">
      <a:defRPr sz="672" b="0" i="0" kern="1200">
        <a:solidFill>
          <a:schemeClr val="tx1"/>
        </a:solidFill>
        <a:latin typeface="Open Sans Regular" charset="0"/>
        <a:ea typeface="+mn-ea"/>
        <a:cs typeface="+mn-cs"/>
      </a:defRPr>
    </a:lvl3pPr>
    <a:lvl4pPr marL="767905" algn="l" defTabSz="511937" rtl="0" eaLnBrk="1" latinLnBrk="0" hangingPunct="1">
      <a:defRPr sz="672" b="0" i="0" kern="1200">
        <a:solidFill>
          <a:schemeClr val="tx1"/>
        </a:solidFill>
        <a:latin typeface="Open Sans Regular" charset="0"/>
        <a:ea typeface="+mn-ea"/>
        <a:cs typeface="+mn-cs"/>
      </a:defRPr>
    </a:lvl4pPr>
    <a:lvl5pPr marL="1023874" algn="l" defTabSz="511937" rtl="0" eaLnBrk="1" latinLnBrk="0" hangingPunct="1">
      <a:defRPr sz="672" b="0" i="0" kern="1200">
        <a:solidFill>
          <a:schemeClr val="tx1"/>
        </a:solidFill>
        <a:latin typeface="Open Sans Regular" charset="0"/>
        <a:ea typeface="+mn-ea"/>
        <a:cs typeface="+mn-cs"/>
      </a:defRPr>
    </a:lvl5pPr>
    <a:lvl6pPr marL="1279843" algn="l" defTabSz="511937" rtl="0" eaLnBrk="1" latinLnBrk="0" hangingPunct="1">
      <a:defRPr sz="672" kern="1200">
        <a:solidFill>
          <a:schemeClr val="tx1"/>
        </a:solidFill>
        <a:latin typeface="+mn-lt"/>
        <a:ea typeface="+mn-ea"/>
        <a:cs typeface="+mn-cs"/>
      </a:defRPr>
    </a:lvl6pPr>
    <a:lvl7pPr marL="1535811" algn="l" defTabSz="511937" rtl="0" eaLnBrk="1" latinLnBrk="0" hangingPunct="1">
      <a:defRPr sz="672" kern="1200">
        <a:solidFill>
          <a:schemeClr val="tx1"/>
        </a:solidFill>
        <a:latin typeface="+mn-lt"/>
        <a:ea typeface="+mn-ea"/>
        <a:cs typeface="+mn-cs"/>
      </a:defRPr>
    </a:lvl7pPr>
    <a:lvl8pPr marL="1791780" algn="l" defTabSz="511937" rtl="0" eaLnBrk="1" latinLnBrk="0" hangingPunct="1">
      <a:defRPr sz="672" kern="1200">
        <a:solidFill>
          <a:schemeClr val="tx1"/>
        </a:solidFill>
        <a:latin typeface="+mn-lt"/>
        <a:ea typeface="+mn-ea"/>
        <a:cs typeface="+mn-cs"/>
      </a:defRPr>
    </a:lvl8pPr>
    <a:lvl9pPr marL="2047748" algn="l" defTabSz="511937" rtl="0" eaLnBrk="1" latinLnBrk="0" hangingPunct="1">
      <a:defRPr sz="6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4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jpeg"/><Relationship Id="rId11" Type="http://schemas.openxmlformats.org/officeDocument/2006/relationships/image" Target="../media/image2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4.png"/><Relationship Id="rId4" Type="http://schemas.openxmlformats.org/officeDocument/2006/relationships/image" Target="../media/image6.jpeg"/><Relationship Id="rId9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4.png"/><Relationship Id="rId4" Type="http://schemas.openxmlformats.org/officeDocument/2006/relationships/image" Target="../media/image6.jpeg"/><Relationship Id="rId9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n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hidden="1">
            <a:extLst>
              <a:ext uri="{FF2B5EF4-FFF2-40B4-BE49-F238E27FC236}">
                <a16:creationId xmlns:a16="http://schemas.microsoft.com/office/drawing/2014/main" id="{96DA5DB5-1EDA-534E-9AA7-D4D971792B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6172200"/>
            <a:ext cx="8534400" cy="52346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You can be the face of change.</a:t>
            </a:r>
          </a:p>
        </p:txBody>
      </p:sp>
      <p:pic>
        <p:nvPicPr>
          <p:cNvPr id="3" name="Picture 2" descr="You Can be the Face of Change, CFC Red Star Logo">
            <a:extLst>
              <a:ext uri="{FF2B5EF4-FFF2-40B4-BE49-F238E27FC236}">
                <a16:creationId xmlns:a16="http://schemas.microsoft.com/office/drawing/2014/main" id="{C284D1F4-DCDD-3C40-B6D4-ABC4758D7E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551" y="914400"/>
            <a:ext cx="8125996" cy="428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09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man smiling, wearing a navy colored polo shirt with the seal of the Department of Homeland Security">
            <a:extLst>
              <a:ext uri="{FF2B5EF4-FFF2-40B4-BE49-F238E27FC236}">
                <a16:creationId xmlns:a16="http://schemas.microsoft.com/office/drawing/2014/main" id="{ED1408A8-B433-E541-A962-9F0A6413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02"/>
          <a:stretch/>
        </p:blipFill>
        <p:spPr>
          <a:xfrm>
            <a:off x="102950" y="959645"/>
            <a:ext cx="3280846" cy="510597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86035B2-E793-F84D-8A30-1F70C2E17309}"/>
              </a:ext>
            </a:extLst>
          </p:cNvPr>
          <p:cNvGrpSpPr/>
          <p:nvPr userDrawn="1"/>
        </p:nvGrpSpPr>
        <p:grpSpPr>
          <a:xfrm>
            <a:off x="-1" y="-76200"/>
            <a:ext cx="9216283" cy="7024688"/>
            <a:chOff x="-1" y="-122018"/>
            <a:chExt cx="12288377" cy="702468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A38CE6-0CA1-CA47-B4A4-D4BBD76EBD99}"/>
                </a:ext>
              </a:extLst>
            </p:cNvPr>
            <p:cNvSpPr/>
            <p:nvPr userDrawn="1"/>
          </p:nvSpPr>
          <p:spPr>
            <a:xfrm>
              <a:off x="4664129" y="-122018"/>
              <a:ext cx="7624247" cy="7024688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34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493CC01-2925-9C4F-924F-5DEDF460A707}"/>
                </a:ext>
              </a:extLst>
            </p:cNvPr>
            <p:cNvGrpSpPr/>
            <p:nvPr userDrawn="1"/>
          </p:nvGrpSpPr>
          <p:grpSpPr>
            <a:xfrm>
              <a:off x="-1" y="-31530"/>
              <a:ext cx="4664132" cy="6921061"/>
              <a:chOff x="-1" y="-31530"/>
              <a:chExt cx="4664132" cy="6921061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29F3F2-D651-9F46-B8AB-EFF5638FEC62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ADE0838-17F2-B849-B89F-8EDF5CE527C3}"/>
                  </a:ext>
                </a:extLst>
              </p:cNvPr>
              <p:cNvSpPr/>
              <p:nvPr userDrawn="1"/>
            </p:nvSpPr>
            <p:spPr>
              <a:xfrm>
                <a:off x="451173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502F023-F5B2-6D4C-A83C-C6D4F5C38D73}"/>
                  </a:ext>
                </a:extLst>
              </p:cNvPr>
              <p:cNvSpPr/>
              <p:nvPr userDrawn="1"/>
            </p:nvSpPr>
            <p:spPr>
              <a:xfrm>
                <a:off x="-1" y="6096000"/>
                <a:ext cx="4664129" cy="793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8073148-D87B-004B-8B48-FD001BBE6384}"/>
                  </a:ext>
                </a:extLst>
              </p:cNvPr>
              <p:cNvSpPr/>
              <p:nvPr userDrawn="1"/>
            </p:nvSpPr>
            <p:spPr>
              <a:xfrm>
                <a:off x="0" y="-31530"/>
                <a:ext cx="4643952" cy="1091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 dirty="0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F04073-6D4F-634F-A5DD-4B1A50CA5EB9}"/>
              </a:ext>
            </a:extLst>
          </p:cNvPr>
          <p:cNvGrpSpPr/>
          <p:nvPr userDrawn="1"/>
        </p:nvGrpSpPr>
        <p:grpSpPr>
          <a:xfrm>
            <a:off x="-1" y="-76200"/>
            <a:ext cx="9216283" cy="7024688"/>
            <a:chOff x="-1" y="-122018"/>
            <a:chExt cx="12288377" cy="702468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FECB4C-FDEA-3C4F-9F07-C56E1B241FBD}"/>
                </a:ext>
              </a:extLst>
            </p:cNvPr>
            <p:cNvSpPr/>
            <p:nvPr/>
          </p:nvSpPr>
          <p:spPr>
            <a:xfrm>
              <a:off x="4664129" y="-122018"/>
              <a:ext cx="7624247" cy="7024688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34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6A21B33-6BB3-B245-9878-36CFB560EDEF}"/>
                </a:ext>
              </a:extLst>
            </p:cNvPr>
            <p:cNvGrpSpPr/>
            <p:nvPr/>
          </p:nvGrpSpPr>
          <p:grpSpPr>
            <a:xfrm>
              <a:off x="-1" y="-31530"/>
              <a:ext cx="4664132" cy="6921061"/>
              <a:chOff x="-1" y="-31530"/>
              <a:chExt cx="4664132" cy="692106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B1BF5A7-7743-5347-ABB3-7743500DC283}"/>
                  </a:ext>
                </a:extLst>
              </p:cNvPr>
              <p:cNvSpPr/>
              <p:nvPr/>
            </p:nvSpPr>
            <p:spPr>
              <a:xfrm>
                <a:off x="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E05D345-68AF-BA4C-A22C-0142A61E1F18}"/>
                  </a:ext>
                </a:extLst>
              </p:cNvPr>
              <p:cNvSpPr/>
              <p:nvPr/>
            </p:nvSpPr>
            <p:spPr>
              <a:xfrm>
                <a:off x="451173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5C184E7-6C35-B648-8098-63B53570C4E3}"/>
                  </a:ext>
                </a:extLst>
              </p:cNvPr>
              <p:cNvSpPr/>
              <p:nvPr/>
            </p:nvSpPr>
            <p:spPr>
              <a:xfrm>
                <a:off x="-1" y="6096000"/>
                <a:ext cx="4664129" cy="793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A173C4E-3B75-054A-8D06-ADA33407920C}"/>
                  </a:ext>
                </a:extLst>
              </p:cNvPr>
              <p:cNvSpPr/>
              <p:nvPr/>
            </p:nvSpPr>
            <p:spPr>
              <a:xfrm>
                <a:off x="0" y="-31530"/>
                <a:ext cx="4643952" cy="1091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 dirty="0"/>
              </a:p>
            </p:txBody>
          </p:sp>
        </p:grpSp>
      </p:grpSp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3663878" y="514343"/>
            <a:ext cx="5377172" cy="1219200"/>
          </a:xfrm>
        </p:spPr>
        <p:txBody>
          <a:bodyPr anchor="ctr">
            <a:normAutofit/>
          </a:bodyPr>
          <a:lstStyle>
            <a:lvl1pPr algn="l"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3878" y="1981200"/>
            <a:ext cx="5377172" cy="1198562"/>
          </a:xfrm>
        </p:spPr>
        <p:txBody>
          <a:bodyPr>
            <a:normAutofit/>
          </a:bodyPr>
          <a:lstStyle>
            <a:lvl1pPr marL="0" indent="0" algn="l">
              <a:buNone/>
              <a:defRPr sz="225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39" name="Picture 38" descr="You Can be the Face of Change, CFC Red Star Logo&#10;">
            <a:extLst>
              <a:ext uri="{FF2B5EF4-FFF2-40B4-BE49-F238E27FC236}">
                <a16:creationId xmlns:a16="http://schemas.microsoft.com/office/drawing/2014/main" id="{25634E18-4FAC-B546-90BE-3208545914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383" y="227031"/>
            <a:ext cx="2281384" cy="120423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0EC93E6-5E57-9BD2-BABE-6A5F7F861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04800" y="6178419"/>
            <a:ext cx="1977788" cy="452549"/>
            <a:chOff x="765412" y="6178419"/>
            <a:chExt cx="1977788" cy="45254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E7DBBA0-9A93-D85B-9316-3CD92DB38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299"/>
            <a:stretch/>
          </p:blipFill>
          <p:spPr>
            <a:xfrm>
              <a:off x="765412" y="6178419"/>
              <a:ext cx="682388" cy="452549"/>
            </a:xfrm>
            <a:prstGeom prst="round2Diag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47506A6-D139-79B5-BBB8-A8C5A6097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1502676" y="6324600"/>
              <a:ext cx="1240524" cy="306368"/>
            </a:xfrm>
            <a:prstGeom prst="round2Diag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981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couple standing, smiling, man is wearing a military uniform, woman is wearing a yellow sweater and black blouse">
            <a:extLst>
              <a:ext uri="{FF2B5EF4-FFF2-40B4-BE49-F238E27FC236}">
                <a16:creationId xmlns:a16="http://schemas.microsoft.com/office/drawing/2014/main" id="{87E815BC-55F1-1241-91C7-B0EB71D37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93371"/>
            <a:ext cx="3383797" cy="499063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E3F4CBA-021B-AA45-BB13-76F5C7476FA6}"/>
              </a:ext>
            </a:extLst>
          </p:cNvPr>
          <p:cNvGrpSpPr/>
          <p:nvPr userDrawn="1"/>
        </p:nvGrpSpPr>
        <p:grpSpPr>
          <a:xfrm>
            <a:off x="0" y="-76200"/>
            <a:ext cx="9216282" cy="7024688"/>
            <a:chOff x="0" y="-122018"/>
            <a:chExt cx="12288376" cy="702468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0DC38B5-DB24-1D41-AB7E-337348FF5E40}"/>
                </a:ext>
              </a:extLst>
            </p:cNvPr>
            <p:cNvSpPr/>
            <p:nvPr userDrawn="1"/>
          </p:nvSpPr>
          <p:spPr>
            <a:xfrm>
              <a:off x="4664129" y="-122018"/>
              <a:ext cx="7624247" cy="7024688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34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BB3E3BF-672F-7F40-B2F0-6FB4BE34BC2A}"/>
                </a:ext>
              </a:extLst>
            </p:cNvPr>
            <p:cNvGrpSpPr/>
            <p:nvPr userDrawn="1"/>
          </p:nvGrpSpPr>
          <p:grpSpPr>
            <a:xfrm>
              <a:off x="0" y="-31530"/>
              <a:ext cx="4664131" cy="6921061"/>
              <a:chOff x="0" y="-31530"/>
              <a:chExt cx="4664131" cy="6921061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C863D35-95D6-014D-BB65-FC30EBA912B5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466F045-C61E-A547-8185-1BA4E1CC07F6}"/>
                  </a:ext>
                </a:extLst>
              </p:cNvPr>
              <p:cNvSpPr/>
              <p:nvPr userDrawn="1"/>
            </p:nvSpPr>
            <p:spPr>
              <a:xfrm>
                <a:off x="451173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FF6C389-3175-7D44-8721-647566464481}"/>
                  </a:ext>
                </a:extLst>
              </p:cNvPr>
              <p:cNvSpPr/>
              <p:nvPr userDrawn="1"/>
            </p:nvSpPr>
            <p:spPr>
              <a:xfrm>
                <a:off x="0" y="6096000"/>
                <a:ext cx="4664128" cy="793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80DF97E-6648-7B4A-9ED8-2186CDBC5060}"/>
                  </a:ext>
                </a:extLst>
              </p:cNvPr>
              <p:cNvSpPr/>
              <p:nvPr userDrawn="1"/>
            </p:nvSpPr>
            <p:spPr>
              <a:xfrm>
                <a:off x="0" y="-31530"/>
                <a:ext cx="4643952" cy="1091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 dirty="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F07E3A7-0705-6B43-A410-208C0865F61B}"/>
              </a:ext>
            </a:extLst>
          </p:cNvPr>
          <p:cNvGrpSpPr/>
          <p:nvPr userDrawn="1"/>
        </p:nvGrpSpPr>
        <p:grpSpPr>
          <a:xfrm>
            <a:off x="0" y="-76200"/>
            <a:ext cx="9216282" cy="7024688"/>
            <a:chOff x="0" y="-122018"/>
            <a:chExt cx="12288376" cy="70246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5F94535-A1C9-C342-B159-4091E4226B76}"/>
                </a:ext>
              </a:extLst>
            </p:cNvPr>
            <p:cNvSpPr/>
            <p:nvPr/>
          </p:nvSpPr>
          <p:spPr>
            <a:xfrm>
              <a:off x="4664129" y="-122018"/>
              <a:ext cx="7624247" cy="7024688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34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69EE915-3751-2048-8C8D-013AFED2B320}"/>
                </a:ext>
              </a:extLst>
            </p:cNvPr>
            <p:cNvGrpSpPr/>
            <p:nvPr/>
          </p:nvGrpSpPr>
          <p:grpSpPr>
            <a:xfrm>
              <a:off x="0" y="-31530"/>
              <a:ext cx="4664131" cy="6921061"/>
              <a:chOff x="0" y="-31530"/>
              <a:chExt cx="4664131" cy="692106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B9D8282-DD62-5741-A1EC-23ACBBE0D455}"/>
                  </a:ext>
                </a:extLst>
              </p:cNvPr>
              <p:cNvSpPr/>
              <p:nvPr/>
            </p:nvSpPr>
            <p:spPr>
              <a:xfrm>
                <a:off x="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20F8BB9-54B9-9545-B292-54829BC775C8}"/>
                  </a:ext>
                </a:extLst>
              </p:cNvPr>
              <p:cNvSpPr/>
              <p:nvPr/>
            </p:nvSpPr>
            <p:spPr>
              <a:xfrm>
                <a:off x="451173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7EE12ED-9DB9-584E-AC35-63CA5E15433C}"/>
                  </a:ext>
                </a:extLst>
              </p:cNvPr>
              <p:cNvSpPr/>
              <p:nvPr/>
            </p:nvSpPr>
            <p:spPr>
              <a:xfrm>
                <a:off x="0" y="6096000"/>
                <a:ext cx="4664128" cy="793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C7B9985-BECE-E746-BE7C-C09682BD062B}"/>
                  </a:ext>
                </a:extLst>
              </p:cNvPr>
              <p:cNvSpPr/>
              <p:nvPr/>
            </p:nvSpPr>
            <p:spPr>
              <a:xfrm>
                <a:off x="0" y="-31530"/>
                <a:ext cx="4643952" cy="1091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 dirty="0"/>
              </a:p>
            </p:txBody>
          </p:sp>
        </p:grpSp>
      </p:grpSp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3663878" y="514343"/>
            <a:ext cx="5377172" cy="1219200"/>
          </a:xfrm>
        </p:spPr>
        <p:txBody>
          <a:bodyPr anchor="ctr">
            <a:normAutofit/>
          </a:bodyPr>
          <a:lstStyle>
            <a:lvl1pPr algn="l"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1" name="Subtitle 2"/>
          <p:cNvSpPr>
            <a:spLocks noGrp="1"/>
          </p:cNvSpPr>
          <p:nvPr>
            <p:ph type="subTitle" idx="1"/>
          </p:nvPr>
        </p:nvSpPr>
        <p:spPr>
          <a:xfrm>
            <a:off x="3663878" y="1981200"/>
            <a:ext cx="5377172" cy="1198562"/>
          </a:xfrm>
        </p:spPr>
        <p:txBody>
          <a:bodyPr>
            <a:normAutofit/>
          </a:bodyPr>
          <a:lstStyle>
            <a:lvl1pPr marL="0" indent="0" algn="l">
              <a:buNone/>
              <a:defRPr sz="225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5" name="Picture 34" descr="You Can be the Face of Change, CFC Red Star Logo&#10;">
            <a:extLst>
              <a:ext uri="{FF2B5EF4-FFF2-40B4-BE49-F238E27FC236}">
                <a16:creationId xmlns:a16="http://schemas.microsoft.com/office/drawing/2014/main" id="{F6515E4C-5F80-194A-B8EC-FD314BFB9A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383" y="227031"/>
            <a:ext cx="2281384" cy="120423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FB39D713-1595-9096-CA66-E3BF50E65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04800" y="6178419"/>
            <a:ext cx="1977788" cy="452549"/>
            <a:chOff x="765412" y="6178419"/>
            <a:chExt cx="1977788" cy="45254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F95FF74-0C31-C5AF-4D49-03CC6094D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299"/>
            <a:stretch/>
          </p:blipFill>
          <p:spPr>
            <a:xfrm>
              <a:off x="765412" y="6178419"/>
              <a:ext cx="682388" cy="452549"/>
            </a:xfrm>
            <a:prstGeom prst="round2Diag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3DCFE15-DDF7-E0E2-977E-4FA7F6EA5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1502676" y="6324600"/>
              <a:ext cx="1240524" cy="306368"/>
            </a:xfrm>
            <a:prstGeom prst="round2Diag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179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y Connecte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hidden="1">
            <a:extLst>
              <a:ext uri="{FF2B5EF4-FFF2-40B4-BE49-F238E27FC236}">
                <a16:creationId xmlns:a16="http://schemas.microsoft.com/office/drawing/2014/main" id="{0E8B0B10-B64D-554C-9478-81431BABEE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6172200"/>
            <a:ext cx="8534400" cy="52346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 for being the face of change.</a:t>
            </a:r>
          </a:p>
        </p:txBody>
      </p:sp>
      <p:pic>
        <p:nvPicPr>
          <p:cNvPr id="4" name="Picture 3" descr="Thank You for Being the Face of Change, CFC Red Star Logo&#10;">
            <a:extLst>
              <a:ext uri="{FF2B5EF4-FFF2-40B4-BE49-F238E27FC236}">
                <a16:creationId xmlns:a16="http://schemas.microsoft.com/office/drawing/2014/main" id="{05862BA5-1336-C642-AC50-EA564BFC67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381000"/>
            <a:ext cx="8229600" cy="558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1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y Connecte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CC13A4-7522-6E44-B128-D3277E39E35E}"/>
              </a:ext>
            </a:extLst>
          </p:cNvPr>
          <p:cNvSpPr/>
          <p:nvPr userDrawn="1"/>
        </p:nvSpPr>
        <p:spPr>
          <a:xfrm>
            <a:off x="171450" y="2286000"/>
            <a:ext cx="8801100" cy="4343400"/>
          </a:xfrm>
          <a:prstGeom prst="rect">
            <a:avLst/>
          </a:prstGeom>
          <a:noFill/>
          <a:ln w="34925">
            <a:solidFill>
              <a:srgbClr val="003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4"/>
          </a:p>
        </p:txBody>
      </p:sp>
      <p:pic>
        <p:nvPicPr>
          <p:cNvPr id="8" name="Picture 7" descr="You Can be the Face of Change, CFC Red Star Logo&#10;">
            <a:extLst>
              <a:ext uri="{FF2B5EF4-FFF2-40B4-BE49-F238E27FC236}">
                <a16:creationId xmlns:a16="http://schemas.microsoft.com/office/drawing/2014/main" id="{97B6E838-AD73-AC4E-9401-38FB6C288F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893" y="457200"/>
            <a:ext cx="4764707" cy="2514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E5AD68-B705-8F49-8509-343D7D774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8997" y="1981200"/>
            <a:ext cx="3683553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STAY CONNECTED!</a:t>
            </a:r>
          </a:p>
        </p:txBody>
      </p:sp>
    </p:spTree>
    <p:extLst>
      <p:ext uri="{BB962C8B-B14F-4D97-AF65-F5344CB8AC3E}">
        <p14:creationId xmlns:p14="http://schemas.microsoft.com/office/powerpoint/2010/main" val="121592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4EB56CF-8A79-9745-B77D-95B96C7CDC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08" y="1066799"/>
            <a:ext cx="2353471" cy="18013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461FA9-D5A0-6B40-A4B9-57A7CC5DC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579" y="1060901"/>
            <a:ext cx="1571716" cy="18288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93135" y="4925666"/>
            <a:ext cx="8957730" cy="10179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4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041083"/>
            <a:ext cx="7203563" cy="782277"/>
          </a:xfrm>
        </p:spPr>
        <p:txBody>
          <a:bodyPr anchor="ctr">
            <a:noAutofit/>
          </a:bodyPr>
          <a:lstStyle>
            <a:lvl1pPr algn="ctr">
              <a:defRPr sz="3600" b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" name="Group 4" descr="grid of nine images showing smiling people representing federal employees, military, retirees, and postal workers&#10;">
            <a:extLst>
              <a:ext uri="{FF2B5EF4-FFF2-40B4-BE49-F238E27FC236}">
                <a16:creationId xmlns:a16="http://schemas.microsoft.com/office/drawing/2014/main" id="{C190E545-9196-4848-A8A3-42E9DFE79743}"/>
              </a:ext>
            </a:extLst>
          </p:cNvPr>
          <p:cNvGrpSpPr/>
          <p:nvPr userDrawn="1"/>
        </p:nvGrpSpPr>
        <p:grpSpPr>
          <a:xfrm>
            <a:off x="93135" y="1060901"/>
            <a:ext cx="8957729" cy="3876003"/>
            <a:chOff x="151001" y="1060901"/>
            <a:chExt cx="8899863" cy="3876003"/>
          </a:xfrm>
        </p:grpSpPr>
        <p:pic>
          <p:nvPicPr>
            <p:cNvPr id="21" name="Picture 20" descr="A picture containing grass, outdoor, person, child&#10;&#10;Description automatically generated">
              <a:extLst>
                <a:ext uri="{FF2B5EF4-FFF2-40B4-BE49-F238E27FC236}">
                  <a16:creationId xmlns:a16="http://schemas.microsoft.com/office/drawing/2014/main" id="{A602DFEA-F851-6F4F-84F3-98A537A852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69"/>
            <a:stretch/>
          </p:blipFill>
          <p:spPr>
            <a:xfrm>
              <a:off x="151001" y="1091643"/>
              <a:ext cx="1582683" cy="181270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E77FEC7-E7A8-954E-9736-E0ED7A73659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74001" y="2870633"/>
              <a:ext cx="2082232" cy="2055033"/>
            </a:xfrm>
            <a:prstGeom prst="rect">
              <a:avLst/>
            </a:prstGeom>
          </p:spPr>
        </p:pic>
        <p:pic>
          <p:nvPicPr>
            <p:cNvPr id="25" name="Picture 24" descr="A person standing on a rocky beach&#10;&#10;Description automatically generated with low confidence">
              <a:extLst>
                <a:ext uri="{FF2B5EF4-FFF2-40B4-BE49-F238E27FC236}">
                  <a16:creationId xmlns:a16="http://schemas.microsoft.com/office/drawing/2014/main" id="{1811C3C6-C6D2-CA40-86F1-793EAA0F69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33515" y="1060901"/>
              <a:ext cx="922719" cy="184344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EFDC3DF-DDA5-C349-8502-26CE2F1F42B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56233" y="1066800"/>
              <a:ext cx="2494631" cy="3870104"/>
            </a:xfrm>
            <a:prstGeom prst="rect">
              <a:avLst/>
            </a:prstGeom>
          </p:spPr>
        </p:pic>
        <p:pic>
          <p:nvPicPr>
            <p:cNvPr id="29" name="Picture 28" descr="A picture containing tree, outdoor, person&#10;&#10;Description automatically generated">
              <a:extLst>
                <a:ext uri="{FF2B5EF4-FFF2-40B4-BE49-F238E27FC236}">
                  <a16:creationId xmlns:a16="http://schemas.microsoft.com/office/drawing/2014/main" id="{C8A1459E-A4B6-B144-8F4B-A4D1E0AFF73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002" y="2870633"/>
              <a:ext cx="1582683" cy="2057556"/>
            </a:xfrm>
            <a:prstGeom prst="rect">
              <a:avLst/>
            </a:prstGeom>
          </p:spPr>
        </p:pic>
        <p:pic>
          <p:nvPicPr>
            <p:cNvPr id="31" name="Picture 30" descr="A picture containing tree, outdoor, person, rock&#10;&#10;Description automatically generated">
              <a:extLst>
                <a:ext uri="{FF2B5EF4-FFF2-40B4-BE49-F238E27FC236}">
                  <a16:creationId xmlns:a16="http://schemas.microsoft.com/office/drawing/2014/main" id="{53BA5DDD-3770-EB49-9A03-B4367B5D63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95800" y="2868111"/>
              <a:ext cx="1478200" cy="2057556"/>
            </a:xfrm>
            <a:prstGeom prst="rect">
              <a:avLst/>
            </a:prstGeom>
          </p:spPr>
        </p:pic>
        <p:pic>
          <p:nvPicPr>
            <p:cNvPr id="34" name="Picture 33" descr="A person smiling for the picture&#10;&#10;Description automatically generated with low confidence">
              <a:extLst>
                <a:ext uri="{FF2B5EF4-FFF2-40B4-BE49-F238E27FC236}">
                  <a16:creationId xmlns:a16="http://schemas.microsoft.com/office/drawing/2014/main" id="{91D9E626-6443-1946-BA44-32856A07B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33683" y="2868111"/>
              <a:ext cx="1262117" cy="2057556"/>
            </a:xfrm>
            <a:prstGeom prst="rect">
              <a:avLst/>
            </a:prstGeom>
          </p:spPr>
        </p:pic>
      </p:grpSp>
      <p:pic>
        <p:nvPicPr>
          <p:cNvPr id="20" name="Picture 19" descr="You Can be the Face of Change, CFC Red Star Logo&#10;">
            <a:extLst>
              <a:ext uri="{FF2B5EF4-FFF2-40B4-BE49-F238E27FC236}">
                <a16:creationId xmlns:a16="http://schemas.microsoft.com/office/drawing/2014/main" id="{344F7B1E-873E-154F-A234-593B735075B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383" y="227031"/>
            <a:ext cx="2281384" cy="120423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B77552E-9B33-ACEC-FC1F-37C9AEE0F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04800" y="6178419"/>
            <a:ext cx="1977788" cy="452549"/>
            <a:chOff x="765412" y="6178419"/>
            <a:chExt cx="1977788" cy="45254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119BDB3-4CD2-0F80-3430-27A3C0A504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299"/>
            <a:stretch/>
          </p:blipFill>
          <p:spPr>
            <a:xfrm>
              <a:off x="765412" y="6178419"/>
              <a:ext cx="682388" cy="452549"/>
            </a:xfrm>
            <a:prstGeom prst="round2Diag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476613F-4D6F-F356-CF80-BF4CA7813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1502676" y="6324600"/>
              <a:ext cx="1240524" cy="306368"/>
            </a:xfrm>
            <a:prstGeom prst="round2Diag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3806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EA8CEB9D-12BE-C347-8C98-D1E7BCE6E8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771439"/>
            <a:ext cx="6858000" cy="782277"/>
          </a:xfrm>
        </p:spPr>
        <p:txBody>
          <a:bodyPr anchor="b">
            <a:noAutofit/>
          </a:bodyPr>
          <a:lstStyle>
            <a:lvl1pPr algn="ctr">
              <a:defRPr sz="36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7D64E1FC-F9CA-B249-958F-98124F4AFE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678238"/>
            <a:ext cx="6858000" cy="1198562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9" name="Picture 8" descr="You Can be the Face of Change, CFC Red Star Logo">
            <a:extLst>
              <a:ext uri="{FF2B5EF4-FFF2-40B4-BE49-F238E27FC236}">
                <a16:creationId xmlns:a16="http://schemas.microsoft.com/office/drawing/2014/main" id="{DBF4B585-98B2-D74E-A83C-B4C7F380E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227031"/>
            <a:ext cx="2281384" cy="120423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1F35833-4C8D-BE4B-879C-3245C6C6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04800" y="6178419"/>
            <a:ext cx="1977788" cy="452549"/>
            <a:chOff x="765412" y="6178419"/>
            <a:chExt cx="1977788" cy="45254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9679D2-AE77-AE4D-81C6-AE82F6841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299"/>
            <a:stretch/>
          </p:blipFill>
          <p:spPr>
            <a:xfrm>
              <a:off x="765412" y="6178419"/>
              <a:ext cx="682388" cy="452549"/>
            </a:xfrm>
            <a:prstGeom prst="round2Diag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DCD35DE-502B-ED49-A3B0-316726003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1502676" y="6324600"/>
              <a:ext cx="1240524" cy="306368"/>
            </a:xfrm>
            <a:prstGeom prst="round2Diag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9576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65690BC7-A14C-3443-877C-D649F761E4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771439"/>
            <a:ext cx="6858000" cy="782277"/>
          </a:xfrm>
        </p:spPr>
        <p:txBody>
          <a:bodyPr anchor="b">
            <a:noAutofit/>
          </a:bodyPr>
          <a:lstStyle>
            <a:lvl1pPr algn="ctr">
              <a:defRPr sz="3600" b="0">
                <a:solidFill>
                  <a:srgbClr val="00347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2304E2A3-0421-5E4D-8364-DB96FD09F2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678238"/>
            <a:ext cx="6858000" cy="1198562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9" name="Picture 18" descr="You Can be the Face of Change, CFC Red Star Logo&#10;">
            <a:extLst>
              <a:ext uri="{FF2B5EF4-FFF2-40B4-BE49-F238E27FC236}">
                <a16:creationId xmlns:a16="http://schemas.microsoft.com/office/drawing/2014/main" id="{193CE6F5-F089-944C-9A1C-5BC8404B95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227031"/>
            <a:ext cx="2281384" cy="1204232"/>
          </a:xfrm>
          <a:prstGeom prst="rect">
            <a:avLst/>
          </a:prstGeom>
        </p:spPr>
      </p:pic>
      <p:grpSp>
        <p:nvGrpSpPr>
          <p:cNvPr id="24" name="Group 23" descr="horizontal row of six images showing a diverse group of smiling federal employees&#10;">
            <a:extLst>
              <a:ext uri="{FF2B5EF4-FFF2-40B4-BE49-F238E27FC236}">
                <a16:creationId xmlns:a16="http://schemas.microsoft.com/office/drawing/2014/main" id="{AEFFB2DF-3246-3D4D-97AF-6FC9205E2648}"/>
              </a:ext>
            </a:extLst>
          </p:cNvPr>
          <p:cNvGrpSpPr/>
          <p:nvPr userDrawn="1"/>
        </p:nvGrpSpPr>
        <p:grpSpPr>
          <a:xfrm>
            <a:off x="2897355" y="545120"/>
            <a:ext cx="5941845" cy="886143"/>
            <a:chOff x="3047990" y="256561"/>
            <a:chExt cx="7798130" cy="116298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C86CA31-4D4F-5547-9490-6F9B489C952A}"/>
                </a:ext>
              </a:extLst>
            </p:cNvPr>
            <p:cNvGrpSpPr/>
            <p:nvPr userDrawn="1"/>
          </p:nvGrpSpPr>
          <p:grpSpPr>
            <a:xfrm>
              <a:off x="4049998" y="256562"/>
              <a:ext cx="6796122" cy="1162981"/>
              <a:chOff x="3076446" y="227031"/>
              <a:chExt cx="8923016" cy="1564249"/>
            </a:xfrm>
          </p:grpSpPr>
          <p:pic>
            <p:nvPicPr>
              <p:cNvPr id="28" name="Picture 27" descr="A person holding a child&#10;&#10;Description automatically generated with low confidence">
                <a:extLst>
                  <a:ext uri="{FF2B5EF4-FFF2-40B4-BE49-F238E27FC236}">
                    <a16:creationId xmlns:a16="http://schemas.microsoft.com/office/drawing/2014/main" id="{85B14261-ED20-224B-9BC0-1B345C1204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76446" y="227032"/>
                <a:ext cx="2141218" cy="1562956"/>
              </a:xfrm>
              <a:prstGeom prst="rect">
                <a:avLst/>
              </a:prstGeom>
            </p:spPr>
          </p:pic>
          <p:pic>
            <p:nvPicPr>
              <p:cNvPr id="30" name="Picture 29" descr="A person in military uniform&#10;&#10;Description automatically generated with low confidence">
                <a:extLst>
                  <a:ext uri="{FF2B5EF4-FFF2-40B4-BE49-F238E27FC236}">
                    <a16:creationId xmlns:a16="http://schemas.microsoft.com/office/drawing/2014/main" id="{36560E88-87EB-A54B-92B4-5E9D02FE5D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"/>
              <a:stretch/>
            </p:blipFill>
            <p:spPr>
              <a:xfrm>
                <a:off x="10387255" y="227031"/>
                <a:ext cx="1612207" cy="1564249"/>
              </a:xfrm>
              <a:prstGeom prst="rect">
                <a:avLst/>
              </a:prstGeom>
            </p:spPr>
          </p:pic>
          <p:pic>
            <p:nvPicPr>
              <p:cNvPr id="32" name="Picture 31" descr="A person wearing a military uniform&#10;&#10;Description automatically generated with medium confidence">
                <a:extLst>
                  <a:ext uri="{FF2B5EF4-FFF2-40B4-BE49-F238E27FC236}">
                    <a16:creationId xmlns:a16="http://schemas.microsoft.com/office/drawing/2014/main" id="{E12A72ED-93A2-9543-ABFA-7413C11E36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7665" y="228324"/>
                <a:ext cx="2141218" cy="1562955"/>
              </a:xfrm>
              <a:prstGeom prst="rect">
                <a:avLst/>
              </a:prstGeom>
            </p:spPr>
          </p:pic>
          <p:pic>
            <p:nvPicPr>
              <p:cNvPr id="33" name="Picture 32" descr="A person standing in front of a forest&#10;&#10;Description automatically generated with low confidence">
                <a:extLst>
                  <a:ext uri="{FF2B5EF4-FFF2-40B4-BE49-F238E27FC236}">
                    <a16:creationId xmlns:a16="http://schemas.microsoft.com/office/drawing/2014/main" id="{5A9259AC-4BD8-E34E-8F96-553BF1F150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95207" y="227031"/>
                <a:ext cx="1527154" cy="1564249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0D983A5-0712-7746-8E12-B4F72A75CF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768243" y="227031"/>
                <a:ext cx="1619012" cy="1564249"/>
              </a:xfrm>
              <a:prstGeom prst="rect">
                <a:avLst/>
              </a:prstGeom>
            </p:spPr>
          </p:pic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8E5A234-1D7F-C74D-9C5C-A0FE3F2E3C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7990" y="256561"/>
              <a:ext cx="1029298" cy="1162981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6CB37C6-4421-F2EC-E33A-AB2230596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04800" y="6178419"/>
            <a:ext cx="1977788" cy="452549"/>
            <a:chOff x="765412" y="6178419"/>
            <a:chExt cx="1977788" cy="45254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AD20E6E-1682-35DC-BF4C-175B2FE08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299"/>
            <a:stretch/>
          </p:blipFill>
          <p:spPr>
            <a:xfrm>
              <a:off x="765412" y="6178419"/>
              <a:ext cx="682388" cy="452549"/>
            </a:xfrm>
            <a:prstGeom prst="round2Diag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8F29602-8829-B9E2-0CFA-2EEC0E4B4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1502676" y="6324600"/>
              <a:ext cx="1240524" cy="306368"/>
            </a:xfrm>
            <a:prstGeom prst="round2Diag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0069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B1B2182-AF72-3A47-B027-DE7905F655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5751" y="2743201"/>
            <a:ext cx="8534399" cy="327660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1066D77A-ABF8-1245-BE11-7FA055E31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1" y="1807697"/>
            <a:ext cx="8305800" cy="663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600" b="0" i="0"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CLICK TO EDIT TITLE</a:t>
            </a:r>
            <a:endParaRPr lang="uk-UA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E5E76216-CEE4-AA45-8CA5-3B90C886E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2425" y="6374753"/>
            <a:ext cx="866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uk-UA" sz="900" b="0" baseline="0" smtClean="0">
                <a:solidFill>
                  <a:schemeClr val="accent3"/>
                </a:solidFill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</a:t>
            </a:r>
            <a:fld id="{EC8279D4-E393-4507-ADCD-AB40A01B77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You Can be the Face of Change, CFC Red Star Logo&#10;">
            <a:extLst>
              <a:ext uri="{FF2B5EF4-FFF2-40B4-BE49-F238E27FC236}">
                <a16:creationId xmlns:a16="http://schemas.microsoft.com/office/drawing/2014/main" id="{4332C3B4-4F16-8648-895C-A7F387A46F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227031"/>
            <a:ext cx="2281384" cy="120423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CFF24-4D18-B80D-806E-863C01B12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04800" y="6178419"/>
            <a:ext cx="1977788" cy="452549"/>
            <a:chOff x="765412" y="6178419"/>
            <a:chExt cx="1977788" cy="45254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C775603-E6BE-D851-5651-57711C2C5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299"/>
            <a:stretch/>
          </p:blipFill>
          <p:spPr>
            <a:xfrm>
              <a:off x="765412" y="6178419"/>
              <a:ext cx="682388" cy="452549"/>
            </a:xfrm>
            <a:prstGeom prst="round2Diag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86DD6EA-538D-F2FE-8ED4-88337C0BA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1502676" y="6324600"/>
              <a:ext cx="1240524" cy="306368"/>
            </a:xfrm>
            <a:prstGeom prst="round2Diag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185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B1B2182-AF72-3A47-B027-DE7905F655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5751" y="2743201"/>
            <a:ext cx="8534399" cy="327660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7">
            <a:extLst>
              <a:ext uri="{FF2B5EF4-FFF2-40B4-BE49-F238E27FC236}">
                <a16:creationId xmlns:a16="http://schemas.microsoft.com/office/drawing/2014/main" id="{1066D77A-ABF8-1245-BE11-7FA055E31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1" y="1807697"/>
            <a:ext cx="8305800" cy="663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600" b="0" i="0"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CLICK TO EDIT TITLE</a:t>
            </a:r>
            <a:endParaRPr lang="uk-UA" dirty="0"/>
          </a:p>
        </p:txBody>
      </p:sp>
      <p:sp>
        <p:nvSpPr>
          <p:cNvPr id="21" name="Slide Number Placeholder 8">
            <a:extLst>
              <a:ext uri="{FF2B5EF4-FFF2-40B4-BE49-F238E27FC236}">
                <a16:creationId xmlns:a16="http://schemas.microsoft.com/office/drawing/2014/main" id="{E5E76216-CEE4-AA45-8CA5-3B90C886E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2425" y="6374753"/>
            <a:ext cx="866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uk-UA" sz="900" b="0" baseline="0" smtClean="0">
                <a:solidFill>
                  <a:schemeClr val="accent3"/>
                </a:solidFill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</a:t>
            </a:r>
            <a:fld id="{EC8279D4-E393-4507-ADCD-AB40A01B77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Picture 24" descr="You Can be the Face of Change, CFC Red Star Logo&#10;">
            <a:extLst>
              <a:ext uri="{FF2B5EF4-FFF2-40B4-BE49-F238E27FC236}">
                <a16:creationId xmlns:a16="http://schemas.microsoft.com/office/drawing/2014/main" id="{5DCD9ACF-692E-924F-B81A-A4B96B6CCD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227031"/>
            <a:ext cx="2281384" cy="1204232"/>
          </a:xfrm>
          <a:prstGeom prst="rect">
            <a:avLst/>
          </a:prstGeom>
        </p:spPr>
      </p:pic>
      <p:grpSp>
        <p:nvGrpSpPr>
          <p:cNvPr id="29" name="Group 28" descr="horizontal row of six images showing a diverse group of smiling federal employees&#10;">
            <a:extLst>
              <a:ext uri="{FF2B5EF4-FFF2-40B4-BE49-F238E27FC236}">
                <a16:creationId xmlns:a16="http://schemas.microsoft.com/office/drawing/2014/main" id="{F9815175-13D1-7F49-B8C6-EFAF22CA51D7}"/>
              </a:ext>
            </a:extLst>
          </p:cNvPr>
          <p:cNvGrpSpPr/>
          <p:nvPr userDrawn="1"/>
        </p:nvGrpSpPr>
        <p:grpSpPr>
          <a:xfrm>
            <a:off x="2897355" y="545120"/>
            <a:ext cx="5941845" cy="886143"/>
            <a:chOff x="3047990" y="256561"/>
            <a:chExt cx="7798130" cy="116298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6255047-0A4D-7F44-8323-C9A8C20AB144}"/>
                </a:ext>
              </a:extLst>
            </p:cNvPr>
            <p:cNvGrpSpPr/>
            <p:nvPr userDrawn="1"/>
          </p:nvGrpSpPr>
          <p:grpSpPr>
            <a:xfrm>
              <a:off x="4049998" y="256562"/>
              <a:ext cx="6796122" cy="1162981"/>
              <a:chOff x="3076446" y="227031"/>
              <a:chExt cx="8923016" cy="1564249"/>
            </a:xfrm>
          </p:grpSpPr>
          <p:pic>
            <p:nvPicPr>
              <p:cNvPr id="36" name="Picture 35" descr="A person holding a child&#10;&#10;Description automatically generated with low confidence">
                <a:extLst>
                  <a:ext uri="{FF2B5EF4-FFF2-40B4-BE49-F238E27FC236}">
                    <a16:creationId xmlns:a16="http://schemas.microsoft.com/office/drawing/2014/main" id="{21CC5832-13F3-194B-960A-50407C01AF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76446" y="227032"/>
                <a:ext cx="2141218" cy="1562956"/>
              </a:xfrm>
              <a:prstGeom prst="rect">
                <a:avLst/>
              </a:prstGeom>
            </p:spPr>
          </p:pic>
          <p:pic>
            <p:nvPicPr>
              <p:cNvPr id="37" name="Picture 36" descr="A person in military uniform&#10;&#10;Description automatically generated with low confidence">
                <a:extLst>
                  <a:ext uri="{FF2B5EF4-FFF2-40B4-BE49-F238E27FC236}">
                    <a16:creationId xmlns:a16="http://schemas.microsoft.com/office/drawing/2014/main" id="{5E6A831B-B4A3-1F41-A353-4E6A848C60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"/>
              <a:stretch/>
            </p:blipFill>
            <p:spPr>
              <a:xfrm>
                <a:off x="10387255" y="227031"/>
                <a:ext cx="1612207" cy="1564249"/>
              </a:xfrm>
              <a:prstGeom prst="rect">
                <a:avLst/>
              </a:prstGeom>
            </p:spPr>
          </p:pic>
          <p:pic>
            <p:nvPicPr>
              <p:cNvPr id="38" name="Picture 37" descr="A person wearing a military uniform&#10;&#10;Description automatically generated with medium confidence">
                <a:extLst>
                  <a:ext uri="{FF2B5EF4-FFF2-40B4-BE49-F238E27FC236}">
                    <a16:creationId xmlns:a16="http://schemas.microsoft.com/office/drawing/2014/main" id="{30741D3B-AA4B-3646-9B6E-3552E340C2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7665" y="228324"/>
                <a:ext cx="2141218" cy="1562955"/>
              </a:xfrm>
              <a:prstGeom prst="rect">
                <a:avLst/>
              </a:prstGeom>
            </p:spPr>
          </p:pic>
          <p:pic>
            <p:nvPicPr>
              <p:cNvPr id="39" name="Picture 38" descr="A person standing in front of a forest&#10;&#10;Description automatically generated with low confidence">
                <a:extLst>
                  <a:ext uri="{FF2B5EF4-FFF2-40B4-BE49-F238E27FC236}">
                    <a16:creationId xmlns:a16="http://schemas.microsoft.com/office/drawing/2014/main" id="{B02F2F3C-8F14-A743-BD9E-5DADBB8276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95207" y="227031"/>
                <a:ext cx="1527154" cy="1564249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8DA404BF-B08F-4D48-8520-58A1F908CD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768243" y="227031"/>
                <a:ext cx="1619012" cy="1564249"/>
              </a:xfrm>
              <a:prstGeom prst="rect">
                <a:avLst/>
              </a:prstGeom>
            </p:spPr>
          </p:pic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D17BD52-A6D7-0744-BE44-F795FBF7AD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7990" y="256561"/>
              <a:ext cx="1029298" cy="116298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5642BC-3CFB-8044-AB92-CCBEB4C96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04800" y="6178419"/>
            <a:ext cx="1977788" cy="452549"/>
            <a:chOff x="765412" y="6178419"/>
            <a:chExt cx="1977788" cy="4525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79D45D9-9730-E047-C46E-B4537518D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299"/>
            <a:stretch/>
          </p:blipFill>
          <p:spPr>
            <a:xfrm>
              <a:off x="765412" y="6178419"/>
              <a:ext cx="682388" cy="452549"/>
            </a:xfrm>
            <a:prstGeom prst="round2Diag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1946D97-BC27-E861-D3B7-6E34F9B8C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1502676" y="6324600"/>
              <a:ext cx="1240524" cy="306368"/>
            </a:xfrm>
            <a:prstGeom prst="round2Diag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3546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5751" y="2743201"/>
            <a:ext cx="3931920" cy="327660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29151" y="2743201"/>
            <a:ext cx="3931920" cy="327660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1066D77A-ABF8-1245-BE11-7FA055E31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1" y="1807697"/>
            <a:ext cx="8305800" cy="663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600" b="0" i="0"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CLICK TO EDIT TITLE</a:t>
            </a:r>
            <a:endParaRPr lang="uk-UA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E5E76216-CEE4-AA45-8CA5-3B90C886E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2425" y="6374753"/>
            <a:ext cx="866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uk-UA" sz="900" b="0" baseline="0" smtClean="0">
                <a:solidFill>
                  <a:schemeClr val="accent3"/>
                </a:solidFill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</a:t>
            </a:r>
            <a:fld id="{EC8279D4-E393-4507-ADCD-AB40A01B77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You Can be the Face of Change, CFC Red Star Logo&#10;">
            <a:extLst>
              <a:ext uri="{FF2B5EF4-FFF2-40B4-BE49-F238E27FC236}">
                <a16:creationId xmlns:a16="http://schemas.microsoft.com/office/drawing/2014/main" id="{CE6C5A56-D8A6-F449-8965-CB489BE74C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227031"/>
            <a:ext cx="2281384" cy="12042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E3B77E5-6873-C84F-06C6-F8AE1FE45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04800" y="6178419"/>
            <a:ext cx="1977788" cy="452549"/>
            <a:chOff x="765412" y="6178419"/>
            <a:chExt cx="1977788" cy="45254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BFB54A0-53A8-F390-CC0E-E24A73586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299"/>
            <a:stretch/>
          </p:blipFill>
          <p:spPr>
            <a:xfrm>
              <a:off x="765412" y="6178419"/>
              <a:ext cx="682388" cy="452549"/>
            </a:xfrm>
            <a:prstGeom prst="round2Diag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5202476-2D92-3147-3CB8-29783C67E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1502676" y="6324600"/>
              <a:ext cx="1240524" cy="306368"/>
            </a:xfrm>
            <a:prstGeom prst="round2Diag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507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woman smiling wearing a dark blue blazer jacket">
            <a:extLst>
              <a:ext uri="{FF2B5EF4-FFF2-40B4-BE49-F238E27FC236}">
                <a16:creationId xmlns:a16="http://schemas.microsoft.com/office/drawing/2014/main" id="{833E1FD5-7F0F-4A43-B1A2-073025734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50" y="1089109"/>
            <a:ext cx="3280847" cy="497795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0C39B5E-CE4F-4E4F-941C-8935491CA99A}"/>
              </a:ext>
            </a:extLst>
          </p:cNvPr>
          <p:cNvGrpSpPr/>
          <p:nvPr userDrawn="1"/>
        </p:nvGrpSpPr>
        <p:grpSpPr>
          <a:xfrm>
            <a:off x="-1" y="-76200"/>
            <a:ext cx="9216283" cy="7024688"/>
            <a:chOff x="-1" y="-122018"/>
            <a:chExt cx="12288377" cy="702468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A882304-A84F-C749-B83A-0293B772188B}"/>
                </a:ext>
              </a:extLst>
            </p:cNvPr>
            <p:cNvSpPr/>
            <p:nvPr userDrawn="1"/>
          </p:nvSpPr>
          <p:spPr>
            <a:xfrm>
              <a:off x="4664129" y="-122018"/>
              <a:ext cx="7624247" cy="7024688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34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07B92D7-6030-8A4E-9196-8E621D138EF7}"/>
                </a:ext>
              </a:extLst>
            </p:cNvPr>
            <p:cNvGrpSpPr/>
            <p:nvPr userDrawn="1"/>
          </p:nvGrpSpPr>
          <p:grpSpPr>
            <a:xfrm>
              <a:off x="-1" y="-31530"/>
              <a:ext cx="4664132" cy="6921061"/>
              <a:chOff x="-1" y="-31530"/>
              <a:chExt cx="4664132" cy="6921061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0B20E2D-1959-D14C-89D6-F4D0E8343EED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54EA678-38D6-7C4E-AC87-159A719BCE67}"/>
                  </a:ext>
                </a:extLst>
              </p:cNvPr>
              <p:cNvSpPr/>
              <p:nvPr userDrawn="1"/>
            </p:nvSpPr>
            <p:spPr>
              <a:xfrm>
                <a:off x="451173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AEA14F6-2577-BE40-A153-6B7322AEB894}"/>
                  </a:ext>
                </a:extLst>
              </p:cNvPr>
              <p:cNvSpPr/>
              <p:nvPr userDrawn="1"/>
            </p:nvSpPr>
            <p:spPr>
              <a:xfrm>
                <a:off x="-1" y="6096000"/>
                <a:ext cx="4664129" cy="793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4CB8CAB-DDE2-824E-8118-BFECA0F5400B}"/>
                  </a:ext>
                </a:extLst>
              </p:cNvPr>
              <p:cNvSpPr/>
              <p:nvPr userDrawn="1"/>
            </p:nvSpPr>
            <p:spPr>
              <a:xfrm>
                <a:off x="0" y="-31530"/>
                <a:ext cx="4643952" cy="1091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 dirty="0"/>
              </a:p>
            </p:txBody>
          </p:sp>
        </p:grpSp>
      </p:grp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663878" y="514343"/>
            <a:ext cx="5377172" cy="1219200"/>
          </a:xfrm>
        </p:spPr>
        <p:txBody>
          <a:bodyPr anchor="ctr">
            <a:normAutofit/>
          </a:bodyPr>
          <a:lstStyle>
            <a:lvl1pPr algn="l"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3878" y="1981200"/>
            <a:ext cx="5377172" cy="1198562"/>
          </a:xfrm>
        </p:spPr>
        <p:txBody>
          <a:bodyPr>
            <a:normAutofit/>
          </a:bodyPr>
          <a:lstStyle>
            <a:lvl1pPr marL="0" indent="0" algn="l">
              <a:buNone/>
              <a:defRPr sz="225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31" name="Picture 30" descr="You Can be the Face of Change, CFC Red Star Logo&#10;">
            <a:extLst>
              <a:ext uri="{FF2B5EF4-FFF2-40B4-BE49-F238E27FC236}">
                <a16:creationId xmlns:a16="http://schemas.microsoft.com/office/drawing/2014/main" id="{6F506A68-A627-A54C-A284-86000E29C6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383" y="227031"/>
            <a:ext cx="2281384" cy="120423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1088737-68EA-8373-3326-5334FE0AA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04800" y="6178419"/>
            <a:ext cx="1977788" cy="452549"/>
            <a:chOff x="765412" y="6178419"/>
            <a:chExt cx="1977788" cy="45254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B928F23-8F5F-8E28-5B9D-0124901A6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299"/>
            <a:stretch/>
          </p:blipFill>
          <p:spPr>
            <a:xfrm>
              <a:off x="765412" y="6178419"/>
              <a:ext cx="682388" cy="452549"/>
            </a:xfrm>
            <a:prstGeom prst="round2Diag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211A0B5-8D70-7FD8-8397-FDF2A92AC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1502676" y="6324600"/>
              <a:ext cx="1240524" cy="306368"/>
            </a:xfrm>
            <a:prstGeom prst="round2Diag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08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woman wearing military camouflage uniform">
            <a:extLst>
              <a:ext uri="{FF2B5EF4-FFF2-40B4-BE49-F238E27FC236}">
                <a16:creationId xmlns:a16="http://schemas.microsoft.com/office/drawing/2014/main" id="{1F02F2F3-909B-FF4B-B31C-516BBD39D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434" y="679541"/>
            <a:ext cx="3353530" cy="549887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5BC6D24-1480-8F4D-97EF-A4AB8E97C954}"/>
              </a:ext>
            </a:extLst>
          </p:cNvPr>
          <p:cNvGrpSpPr/>
          <p:nvPr userDrawn="1"/>
        </p:nvGrpSpPr>
        <p:grpSpPr>
          <a:xfrm>
            <a:off x="0" y="-76200"/>
            <a:ext cx="9216282" cy="7024688"/>
            <a:chOff x="0" y="-122018"/>
            <a:chExt cx="12288376" cy="702468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F55FA8-4619-C440-B4FA-BDB242C6DFFF}"/>
                </a:ext>
              </a:extLst>
            </p:cNvPr>
            <p:cNvSpPr/>
            <p:nvPr userDrawn="1"/>
          </p:nvSpPr>
          <p:spPr>
            <a:xfrm>
              <a:off x="4664129" y="-122018"/>
              <a:ext cx="7624247" cy="7024688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34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B165574-0E59-0E40-91DA-11C84D2121B6}"/>
                </a:ext>
              </a:extLst>
            </p:cNvPr>
            <p:cNvGrpSpPr/>
            <p:nvPr userDrawn="1"/>
          </p:nvGrpSpPr>
          <p:grpSpPr>
            <a:xfrm>
              <a:off x="0" y="-31530"/>
              <a:ext cx="4664131" cy="6921062"/>
              <a:chOff x="0" y="-31530"/>
              <a:chExt cx="4664131" cy="692106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6B7146B-8621-CA49-BDDF-B3A124265ADC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4AF9515-80A0-7C47-A9B3-E925616442E7}"/>
                  </a:ext>
                </a:extLst>
              </p:cNvPr>
              <p:cNvSpPr/>
              <p:nvPr userDrawn="1"/>
            </p:nvSpPr>
            <p:spPr>
              <a:xfrm>
                <a:off x="451173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C3A9232-8630-B241-A8FC-CD7D13AA2988}"/>
                  </a:ext>
                </a:extLst>
              </p:cNvPr>
              <p:cNvSpPr/>
              <p:nvPr userDrawn="1"/>
            </p:nvSpPr>
            <p:spPr>
              <a:xfrm>
                <a:off x="0" y="6038192"/>
                <a:ext cx="4664128" cy="85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9D0B11D-20F8-1649-9267-1EE5519CF9D6}"/>
                  </a:ext>
                </a:extLst>
              </p:cNvPr>
              <p:cNvSpPr/>
              <p:nvPr userDrawn="1"/>
            </p:nvSpPr>
            <p:spPr>
              <a:xfrm>
                <a:off x="0" y="-31530"/>
                <a:ext cx="4643952" cy="1091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 dirty="0"/>
              </a:p>
            </p:txBody>
          </p:sp>
        </p:grpSp>
      </p:grpSp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3663878" y="514343"/>
            <a:ext cx="5377172" cy="1219200"/>
          </a:xfrm>
        </p:spPr>
        <p:txBody>
          <a:bodyPr anchor="ctr">
            <a:normAutofit/>
          </a:bodyPr>
          <a:lstStyle>
            <a:lvl1pPr algn="l"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3878" y="1981200"/>
            <a:ext cx="5377172" cy="1198562"/>
          </a:xfrm>
        </p:spPr>
        <p:txBody>
          <a:bodyPr>
            <a:normAutofit/>
          </a:bodyPr>
          <a:lstStyle>
            <a:lvl1pPr marL="0" indent="0" algn="l">
              <a:buNone/>
              <a:defRPr sz="225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35" name="Picture 34" descr="You Can be the Face of Change, CFC Red Star Logo&#10;">
            <a:extLst>
              <a:ext uri="{FF2B5EF4-FFF2-40B4-BE49-F238E27FC236}">
                <a16:creationId xmlns:a16="http://schemas.microsoft.com/office/drawing/2014/main" id="{D38EA89B-1036-BA4B-8A26-6E970D620C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383" y="227031"/>
            <a:ext cx="2281384" cy="120423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1EB9618-2BD4-D4E4-26BE-192D614B3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04800" y="6178419"/>
            <a:ext cx="1977788" cy="452549"/>
            <a:chOff x="765412" y="6178419"/>
            <a:chExt cx="1977788" cy="45254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099B500-04F8-2F85-E015-F42D83D79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299"/>
            <a:stretch/>
          </p:blipFill>
          <p:spPr>
            <a:xfrm>
              <a:off x="765412" y="6178419"/>
              <a:ext cx="682388" cy="452549"/>
            </a:xfrm>
            <a:prstGeom prst="round2Diag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3AFEAB9-F274-163E-BF62-C137D22E5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1502676" y="6324600"/>
              <a:ext cx="1240524" cy="306368"/>
            </a:xfrm>
            <a:prstGeom prst="round2Diag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901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man nealing down, smiling wearing a bright red colored shirt and blue jeans">
            <a:extLst>
              <a:ext uri="{FF2B5EF4-FFF2-40B4-BE49-F238E27FC236}">
                <a16:creationId xmlns:a16="http://schemas.microsoft.com/office/drawing/2014/main" id="{5258EE5B-908C-734C-9C2E-16AC7F593B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50" y="640033"/>
            <a:ext cx="3219915" cy="570362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A1A9CEA-30DB-7E4F-9F02-969263280ED6}"/>
              </a:ext>
            </a:extLst>
          </p:cNvPr>
          <p:cNvGrpSpPr/>
          <p:nvPr userDrawn="1"/>
        </p:nvGrpSpPr>
        <p:grpSpPr>
          <a:xfrm>
            <a:off x="-1" y="-76200"/>
            <a:ext cx="9216283" cy="7024688"/>
            <a:chOff x="-1" y="-122018"/>
            <a:chExt cx="12288377" cy="702468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FA4EFD3-C8B2-5A4E-9DA8-BB7159EF6611}"/>
                </a:ext>
              </a:extLst>
            </p:cNvPr>
            <p:cNvSpPr/>
            <p:nvPr userDrawn="1"/>
          </p:nvSpPr>
          <p:spPr>
            <a:xfrm>
              <a:off x="4664129" y="-122018"/>
              <a:ext cx="7624247" cy="7024688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34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9DBF887-F48B-8447-94B6-C94B7CD9F4ED}"/>
                </a:ext>
              </a:extLst>
            </p:cNvPr>
            <p:cNvGrpSpPr/>
            <p:nvPr userDrawn="1"/>
          </p:nvGrpSpPr>
          <p:grpSpPr>
            <a:xfrm>
              <a:off x="-1" y="-31530"/>
              <a:ext cx="4664132" cy="6921061"/>
              <a:chOff x="-1" y="-31530"/>
              <a:chExt cx="4664132" cy="692106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ABAD27C-BB52-BB4D-A8F1-3FAA395303ED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7498445-60F1-564C-9715-39149600CDFA}"/>
                  </a:ext>
                </a:extLst>
              </p:cNvPr>
              <p:cNvSpPr/>
              <p:nvPr userDrawn="1"/>
            </p:nvSpPr>
            <p:spPr>
              <a:xfrm>
                <a:off x="451173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F944410-652B-EC43-B927-C2A1E5C49DEB}"/>
                  </a:ext>
                </a:extLst>
              </p:cNvPr>
              <p:cNvSpPr/>
              <p:nvPr userDrawn="1"/>
            </p:nvSpPr>
            <p:spPr>
              <a:xfrm>
                <a:off x="-1" y="6096000"/>
                <a:ext cx="4664129" cy="793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B3B3FD9-7DC1-3F48-8B2C-3A4A0FD3B9A1}"/>
                  </a:ext>
                </a:extLst>
              </p:cNvPr>
              <p:cNvSpPr/>
              <p:nvPr userDrawn="1"/>
            </p:nvSpPr>
            <p:spPr>
              <a:xfrm>
                <a:off x="0" y="-31530"/>
                <a:ext cx="4643952" cy="1091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 dirty="0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017A002-4838-9F47-9692-7B713A296255}"/>
              </a:ext>
            </a:extLst>
          </p:cNvPr>
          <p:cNvGrpSpPr/>
          <p:nvPr userDrawn="1"/>
        </p:nvGrpSpPr>
        <p:grpSpPr>
          <a:xfrm>
            <a:off x="-1" y="-76200"/>
            <a:ext cx="9216283" cy="7024688"/>
            <a:chOff x="-1" y="-122018"/>
            <a:chExt cx="12288377" cy="7024688"/>
          </a:xfrm>
        </p:grpSpPr>
        <p:sp>
          <p:nvSpPr>
            <p:cNvPr id="2" name="Rectangle 1"/>
            <p:cNvSpPr/>
            <p:nvPr/>
          </p:nvSpPr>
          <p:spPr>
            <a:xfrm>
              <a:off x="4664129" y="-122018"/>
              <a:ext cx="7624247" cy="7024688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34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614FFA6-F2FE-DA43-8BB0-BA8C995636F0}"/>
                </a:ext>
              </a:extLst>
            </p:cNvPr>
            <p:cNvGrpSpPr/>
            <p:nvPr/>
          </p:nvGrpSpPr>
          <p:grpSpPr>
            <a:xfrm>
              <a:off x="-1" y="-31530"/>
              <a:ext cx="4664132" cy="6921061"/>
              <a:chOff x="-1" y="-31530"/>
              <a:chExt cx="4664132" cy="692106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D94C9DA-A3D4-044F-980F-4C013F7B4D50}"/>
                  </a:ext>
                </a:extLst>
              </p:cNvPr>
              <p:cNvSpPr/>
              <p:nvPr/>
            </p:nvSpPr>
            <p:spPr>
              <a:xfrm>
                <a:off x="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69A91D6-EF9C-EF49-B840-DDA86F23C01D}"/>
                  </a:ext>
                </a:extLst>
              </p:cNvPr>
              <p:cNvSpPr/>
              <p:nvPr/>
            </p:nvSpPr>
            <p:spPr>
              <a:xfrm>
                <a:off x="451173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7544533-BCF8-974D-8687-B0A218148B65}"/>
                  </a:ext>
                </a:extLst>
              </p:cNvPr>
              <p:cNvSpPr/>
              <p:nvPr/>
            </p:nvSpPr>
            <p:spPr>
              <a:xfrm>
                <a:off x="-1" y="6038191"/>
                <a:ext cx="4664129" cy="85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C5F9D3A-9032-D843-9C2D-4C4F268138DB}"/>
                  </a:ext>
                </a:extLst>
              </p:cNvPr>
              <p:cNvSpPr/>
              <p:nvPr/>
            </p:nvSpPr>
            <p:spPr>
              <a:xfrm>
                <a:off x="0" y="-31530"/>
                <a:ext cx="4643952" cy="1091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34" dirty="0"/>
              </a:p>
            </p:txBody>
          </p:sp>
        </p:grpSp>
      </p:grpSp>
      <p:sp>
        <p:nvSpPr>
          <p:cNvPr id="37" name="Title 1"/>
          <p:cNvSpPr>
            <a:spLocks noGrp="1"/>
          </p:cNvSpPr>
          <p:nvPr>
            <p:ph type="ctrTitle" hasCustomPrompt="1"/>
          </p:nvPr>
        </p:nvSpPr>
        <p:spPr>
          <a:xfrm>
            <a:off x="3663878" y="514343"/>
            <a:ext cx="5377172" cy="1219200"/>
          </a:xfrm>
        </p:spPr>
        <p:txBody>
          <a:bodyPr anchor="ctr">
            <a:normAutofit/>
          </a:bodyPr>
          <a:lstStyle>
            <a:lvl1pPr algn="l"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3878" y="1981200"/>
            <a:ext cx="5377172" cy="1198562"/>
          </a:xfrm>
        </p:spPr>
        <p:txBody>
          <a:bodyPr>
            <a:normAutofit/>
          </a:bodyPr>
          <a:lstStyle>
            <a:lvl1pPr marL="0" indent="0" algn="l">
              <a:buNone/>
              <a:defRPr sz="225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32" name="Picture 31" descr="You Can be the Face of Change, CFC Red Star Logo&#10;">
            <a:extLst>
              <a:ext uri="{FF2B5EF4-FFF2-40B4-BE49-F238E27FC236}">
                <a16:creationId xmlns:a16="http://schemas.microsoft.com/office/drawing/2014/main" id="{D86020B5-6C35-054B-A1F2-EB5E330926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383" y="227031"/>
            <a:ext cx="2281384" cy="1204232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2E7B30A7-A93F-CF2C-E0CB-4803FC72A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04800" y="6178419"/>
            <a:ext cx="1977788" cy="452549"/>
            <a:chOff x="765412" y="6178419"/>
            <a:chExt cx="1977788" cy="45254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159D535-8D4E-0158-E310-D342C9D72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299"/>
            <a:stretch/>
          </p:blipFill>
          <p:spPr>
            <a:xfrm>
              <a:off x="765412" y="6178419"/>
              <a:ext cx="682388" cy="452549"/>
            </a:xfrm>
            <a:prstGeom prst="round2Diag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65ADF20-0347-4B98-67CB-3AD852163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1502676" y="6324600"/>
              <a:ext cx="1240524" cy="306368"/>
            </a:xfrm>
            <a:prstGeom prst="round2Diag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279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600201"/>
            <a:ext cx="853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860" y="3124200"/>
            <a:ext cx="8532341" cy="228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E5E76216-CEE4-AA45-8CA5-3B90C886E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2425" y="6374753"/>
            <a:ext cx="866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uk-UA" sz="900" b="0" baseline="0" smtClean="0">
                <a:solidFill>
                  <a:schemeClr val="accent3"/>
                </a:solidFill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</a:t>
            </a:r>
            <a:fld id="{EC8279D4-E393-4507-ADCD-AB40A01B77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1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44" r:id="rId2"/>
    <p:sldLayoutId id="2147484059" r:id="rId3"/>
    <p:sldLayoutId id="2147484046" r:id="rId4"/>
    <p:sldLayoutId id="2147484043" r:id="rId5"/>
    <p:sldLayoutId id="2147484047" r:id="rId6"/>
    <p:sldLayoutId id="2147484049" r:id="rId7"/>
    <p:sldLayoutId id="2147484053" r:id="rId8"/>
    <p:sldLayoutId id="2147484050" r:id="rId9"/>
    <p:sldLayoutId id="2147484051" r:id="rId10"/>
    <p:sldLayoutId id="2147484052" r:id="rId11"/>
    <p:sldLayoutId id="2147484055" r:id="rId12"/>
    <p:sldLayoutId id="2147484056" r:id="rId13"/>
    <p:sldLayoutId id="2147484061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514350" rtl="0" eaLnBrk="1" latinLnBrk="0" hangingPunct="1">
        <a:lnSpc>
          <a:spcPct val="108000"/>
        </a:lnSpc>
        <a:spcBef>
          <a:spcPct val="0"/>
        </a:spcBef>
        <a:buNone/>
        <a:defRPr sz="33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28588" indent="-128588" algn="l" defTabSz="514350" rtl="0" eaLnBrk="1" latinLnBrk="0" hangingPunct="1">
        <a:lnSpc>
          <a:spcPct val="108000"/>
        </a:lnSpc>
        <a:spcBef>
          <a:spcPts val="0"/>
        </a:spcBef>
        <a:spcAft>
          <a:spcPts val="225"/>
        </a:spcAft>
        <a:buFont typeface="Arial"/>
        <a:buChar char="•"/>
        <a:defRPr sz="2100" kern="120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85763" indent="-128588" algn="l" defTabSz="514350" rtl="0" eaLnBrk="1" latinLnBrk="0" hangingPunct="1">
        <a:lnSpc>
          <a:spcPct val="108000"/>
        </a:lnSpc>
        <a:spcBef>
          <a:spcPts val="0"/>
        </a:spcBef>
        <a:spcAft>
          <a:spcPts val="225"/>
        </a:spcAft>
        <a:buFont typeface="Arial"/>
        <a:buChar char="•"/>
        <a:defRPr sz="1800" kern="120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42938" indent="-128588" algn="l" defTabSz="514350" rtl="0" eaLnBrk="1" latinLnBrk="0" hangingPunct="1">
        <a:lnSpc>
          <a:spcPct val="108000"/>
        </a:lnSpc>
        <a:spcBef>
          <a:spcPts val="0"/>
        </a:spcBef>
        <a:spcAft>
          <a:spcPts val="225"/>
        </a:spcAft>
        <a:buFont typeface="Arial"/>
        <a:buChar char="•"/>
        <a:defRPr sz="1500" kern="120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00113" indent="-128588" algn="l" defTabSz="514350" rtl="0" eaLnBrk="1" latinLnBrk="0" hangingPunct="1">
        <a:lnSpc>
          <a:spcPct val="108000"/>
        </a:lnSpc>
        <a:spcBef>
          <a:spcPts val="0"/>
        </a:spcBef>
        <a:spcAft>
          <a:spcPts val="225"/>
        </a:spcAft>
        <a:buFont typeface="Arial"/>
        <a:buChar char="•"/>
        <a:defRPr sz="1350" kern="120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157288" indent="-128588" algn="l" defTabSz="514350" rtl="0" eaLnBrk="1" latinLnBrk="0" hangingPunct="1">
        <a:lnSpc>
          <a:spcPct val="108000"/>
        </a:lnSpc>
        <a:spcBef>
          <a:spcPts val="0"/>
        </a:spcBef>
        <a:spcAft>
          <a:spcPts val="225"/>
        </a:spcAft>
        <a:buFont typeface="Arial"/>
        <a:buChar char="•"/>
        <a:defRPr sz="1050" kern="120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9DCB06-5AB3-E644-B9B8-B4F135CAE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You can be the face of change.</a:t>
            </a:r>
          </a:p>
        </p:txBody>
      </p:sp>
    </p:spTree>
    <p:extLst>
      <p:ext uri="{BB962C8B-B14F-4D97-AF65-F5344CB8AC3E}">
        <p14:creationId xmlns:p14="http://schemas.microsoft.com/office/powerpoint/2010/main" val="378171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7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7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55136-CB35-D642-9A41-FB16CEB91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0"/>
            <a:ext cx="8534400" cy="5234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 for being the face of change.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A11C86D-DF7A-584B-B799-90D9773FA6C3}"/>
              </a:ext>
            </a:extLst>
          </p:cNvPr>
          <p:cNvSpPr txBox="1"/>
          <p:nvPr/>
        </p:nvSpPr>
        <p:spPr>
          <a:xfrm>
            <a:off x="533400" y="6324600"/>
            <a:ext cx="29016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3953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05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1858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811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764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3717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7670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1622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rgbClr val="003479"/>
                </a:solidFill>
                <a:latin typeface="Calibri" panose="020F0502020204030204" pitchFamily="34" charset="0"/>
                <a:ea typeface="Open Sans Bold" charset="0"/>
                <a:cs typeface="Calibri" panose="020F0502020204030204" pitchFamily="34" charset="0"/>
              </a:rPr>
              <a:t>STAY IN TOUCH</a:t>
            </a:r>
            <a:endParaRPr lang="en-US" sz="1500" dirty="0">
              <a:solidFill>
                <a:srgbClr val="0034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4A8CAF-7EEC-C941-A5B7-BB143C018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84215" y="6324600"/>
            <a:ext cx="8157261" cy="379514"/>
            <a:chOff x="1733320" y="4019290"/>
            <a:chExt cx="10876347" cy="506018"/>
          </a:xfrm>
        </p:grpSpPr>
        <p:pic>
          <p:nvPicPr>
            <p:cNvPr id="5" name="Picture 4" descr="icon of an at symbol">
              <a:extLst>
                <a:ext uri="{FF2B5EF4-FFF2-40B4-BE49-F238E27FC236}">
                  <a16:creationId xmlns:a16="http://schemas.microsoft.com/office/drawing/2014/main" id="{FC61FE28-501D-7146-821E-CF949E367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3320" y="4038600"/>
              <a:ext cx="488576" cy="486708"/>
            </a:xfrm>
            <a:prstGeom prst="rect">
              <a:avLst/>
            </a:prstGeom>
          </p:spPr>
        </p:pic>
        <p:sp>
          <p:nvSpPr>
            <p:cNvPr id="4" name="TextBox 10">
              <a:extLst>
                <a:ext uri="{FF2B5EF4-FFF2-40B4-BE49-F238E27FC236}">
                  <a16:creationId xmlns:a16="http://schemas.microsoft.com/office/drawing/2014/main" id="{2CFFA463-89B5-8C4F-BED9-F1B7EB688176}"/>
                </a:ext>
              </a:extLst>
            </p:cNvPr>
            <p:cNvSpPr txBox="1"/>
            <p:nvPr/>
          </p:nvSpPr>
          <p:spPr>
            <a:xfrm>
              <a:off x="2233283" y="4038601"/>
              <a:ext cx="3868837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uk-UA"/>
              </a:defPPr>
              <a:lvl1pPr marL="0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3953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7905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51858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35811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9764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03717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87670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71622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dirty="0">
                  <a:solidFill>
                    <a:srgbClr val="003479"/>
                  </a:solidFill>
                  <a:latin typeface="Calibri" panose="020F0502020204030204" pitchFamily="34" charset="0"/>
                  <a:ea typeface="Open Sans Bold" charset="0"/>
                  <a:cs typeface="Calibri" panose="020F0502020204030204" pitchFamily="34" charset="0"/>
                </a:rPr>
                <a:t>[LocalCampaign.org]</a:t>
              </a:r>
              <a:endParaRPr lang="en-US" sz="1500" dirty="0">
                <a:solidFill>
                  <a:srgbClr val="00347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Picture 6" descr="icon of an envelope">
              <a:extLst>
                <a:ext uri="{FF2B5EF4-FFF2-40B4-BE49-F238E27FC236}">
                  <a16:creationId xmlns:a16="http://schemas.microsoft.com/office/drawing/2014/main" id="{D6259456-4DF7-AB4F-BA3E-CBF4F152D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9720" y="4033405"/>
              <a:ext cx="494815" cy="479454"/>
            </a:xfrm>
            <a:prstGeom prst="rect">
              <a:avLst/>
            </a:prstGeom>
          </p:spPr>
        </p:pic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0C160125-87FE-0445-9D30-17965671F65B}"/>
                </a:ext>
              </a:extLst>
            </p:cNvPr>
            <p:cNvSpPr txBox="1"/>
            <p:nvPr/>
          </p:nvSpPr>
          <p:spPr>
            <a:xfrm>
              <a:off x="5192868" y="4038601"/>
              <a:ext cx="3868837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uk-UA"/>
              </a:defPPr>
              <a:lvl1pPr marL="0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3953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7905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51858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35811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9764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03717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87670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71622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dirty="0">
                  <a:solidFill>
                    <a:srgbClr val="003479"/>
                  </a:solidFill>
                  <a:latin typeface="Calibri" panose="020F0502020204030204" pitchFamily="34" charset="0"/>
                  <a:ea typeface="Open Sans Bold" charset="0"/>
                  <a:cs typeface="Calibri" panose="020F0502020204030204" pitchFamily="34" charset="0"/>
                </a:rPr>
                <a:t>[Campaign@localCFC.org] </a:t>
              </a:r>
              <a:endParaRPr lang="en-US" sz="1500" dirty="0">
                <a:solidFill>
                  <a:srgbClr val="00347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Picture 7" descr="icon of a phone">
              <a:extLst>
                <a:ext uri="{FF2B5EF4-FFF2-40B4-BE49-F238E27FC236}">
                  <a16:creationId xmlns:a16="http://schemas.microsoft.com/office/drawing/2014/main" id="{EC4C773F-BB78-C04B-AFFE-4A9C502EC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200515" y="4019290"/>
              <a:ext cx="488576" cy="490425"/>
            </a:xfrm>
            <a:prstGeom prst="rect">
              <a:avLst/>
            </a:prstGeom>
          </p:spPr>
        </p:pic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0B40268A-75AF-EB4D-A39F-E2080AC7B3C4}"/>
                </a:ext>
              </a:extLst>
            </p:cNvPr>
            <p:cNvSpPr txBox="1"/>
            <p:nvPr/>
          </p:nvSpPr>
          <p:spPr>
            <a:xfrm>
              <a:off x="8740830" y="4033405"/>
              <a:ext cx="3868837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uk-UA"/>
              </a:defPPr>
              <a:lvl1pPr marL="0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3953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7905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51858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35811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9764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03717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87670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71622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dirty="0">
                  <a:solidFill>
                    <a:srgbClr val="003479"/>
                  </a:solidFill>
                  <a:latin typeface="Calibri" panose="020F0502020204030204" pitchFamily="34" charset="0"/>
                  <a:ea typeface="Open Sans Bold" charset="0"/>
                  <a:cs typeface="Calibri" panose="020F0502020204030204" pitchFamily="34" charset="0"/>
                </a:rPr>
                <a:t>[000-000-0000]</a:t>
              </a:r>
              <a:endParaRPr lang="en-US" sz="1500" dirty="0">
                <a:solidFill>
                  <a:srgbClr val="00347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6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31639-4884-8C48-A07C-50C1E55A7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CONNECTED!</a:t>
            </a:r>
          </a:p>
        </p:txBody>
      </p:sp>
      <p:pic>
        <p:nvPicPr>
          <p:cNvPr id="4" name="Picture 3" descr="icon of facebook logo">
            <a:extLst>
              <a:ext uri="{FF2B5EF4-FFF2-40B4-BE49-F238E27FC236}">
                <a16:creationId xmlns:a16="http://schemas.microsoft.com/office/drawing/2014/main" id="{971BC446-BB93-BA40-9FEB-73B40B5404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333" y="4112976"/>
            <a:ext cx="514375" cy="508140"/>
          </a:xfrm>
          <a:prstGeom prst="rect">
            <a:avLst/>
          </a:prstGeom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B3C5E451-55F0-794F-80CC-8CE4B545498C}"/>
              </a:ext>
            </a:extLst>
          </p:cNvPr>
          <p:cNvSpPr txBox="1"/>
          <p:nvPr/>
        </p:nvSpPr>
        <p:spPr>
          <a:xfrm>
            <a:off x="2442754" y="4172867"/>
            <a:ext cx="3868838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3953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05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1858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811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764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3717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7670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1622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75" dirty="0">
                <a:solidFill>
                  <a:srgbClr val="003479"/>
                </a:solidFill>
                <a:latin typeface="Calibri" panose="020F0502020204030204" pitchFamily="34" charset="0"/>
                <a:ea typeface="Open Sans Bold" charset="0"/>
                <a:cs typeface="Calibri" panose="020F0502020204030204" pitchFamily="34" charset="0"/>
              </a:rPr>
              <a:t>[Facebook.com/</a:t>
            </a:r>
            <a:r>
              <a:rPr lang="en-US" sz="1275" dirty="0" err="1">
                <a:solidFill>
                  <a:srgbClr val="003479"/>
                </a:solidFill>
                <a:latin typeface="Calibri" panose="020F0502020204030204" pitchFamily="34" charset="0"/>
                <a:ea typeface="Open Sans Bold" charset="0"/>
                <a:cs typeface="Calibri" panose="020F0502020204030204" pitchFamily="34" charset="0"/>
              </a:rPr>
              <a:t>localCFC</a:t>
            </a:r>
            <a:r>
              <a:rPr lang="en-US" sz="1275" dirty="0">
                <a:solidFill>
                  <a:srgbClr val="003479"/>
                </a:solidFill>
                <a:latin typeface="Calibri" panose="020F0502020204030204" pitchFamily="34" charset="0"/>
                <a:ea typeface="Open Sans Bold" charset="0"/>
                <a:cs typeface="Calibri" panose="020F0502020204030204" pitchFamily="34" charset="0"/>
              </a:rPr>
              <a:t>]</a:t>
            </a:r>
            <a:endParaRPr lang="en-US" sz="1275" dirty="0">
              <a:solidFill>
                <a:srgbClr val="0034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icon of instagram logo">
            <a:extLst>
              <a:ext uri="{FF2B5EF4-FFF2-40B4-BE49-F238E27FC236}">
                <a16:creationId xmlns:a16="http://schemas.microsoft.com/office/drawing/2014/main" id="{C1B6EEFE-4872-5548-B44B-698DD432CF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297" y="4110879"/>
            <a:ext cx="514375" cy="498788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46C26C83-B66C-CB42-BECC-B19FE9BF9D0D}"/>
              </a:ext>
            </a:extLst>
          </p:cNvPr>
          <p:cNvSpPr txBox="1"/>
          <p:nvPr/>
        </p:nvSpPr>
        <p:spPr>
          <a:xfrm>
            <a:off x="5230098" y="4168031"/>
            <a:ext cx="3868838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3953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05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1858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811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764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3717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7670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1622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75" dirty="0">
                <a:solidFill>
                  <a:srgbClr val="003479"/>
                </a:solidFill>
                <a:latin typeface="Calibri" panose="020F0502020204030204" pitchFamily="34" charset="0"/>
                <a:ea typeface="Open Sans Bold" charset="0"/>
                <a:cs typeface="Calibri" panose="020F0502020204030204" pitchFamily="34" charset="0"/>
              </a:rPr>
              <a:t>[Instagram.com/</a:t>
            </a:r>
            <a:r>
              <a:rPr lang="en-US" sz="1275" dirty="0" err="1">
                <a:solidFill>
                  <a:srgbClr val="003479"/>
                </a:solidFill>
                <a:latin typeface="Calibri" panose="020F0502020204030204" pitchFamily="34" charset="0"/>
                <a:ea typeface="Open Sans Bold" charset="0"/>
                <a:cs typeface="Calibri" panose="020F0502020204030204" pitchFamily="34" charset="0"/>
              </a:rPr>
              <a:t>localCFC</a:t>
            </a:r>
            <a:r>
              <a:rPr lang="en-US" sz="1275" dirty="0">
                <a:solidFill>
                  <a:srgbClr val="003479"/>
                </a:solidFill>
                <a:latin typeface="Calibri" panose="020F0502020204030204" pitchFamily="34" charset="0"/>
                <a:ea typeface="Open Sans Bold" charset="0"/>
                <a:cs typeface="Calibri" panose="020F0502020204030204" pitchFamily="34" charset="0"/>
              </a:rPr>
              <a:t>]</a:t>
            </a:r>
            <a:endParaRPr lang="en-US" sz="1275" dirty="0">
              <a:solidFill>
                <a:srgbClr val="0034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icon of twitter logo">
            <a:extLst>
              <a:ext uri="{FF2B5EF4-FFF2-40B4-BE49-F238E27FC236}">
                <a16:creationId xmlns:a16="http://schemas.microsoft.com/office/drawing/2014/main" id="{F22CFFB5-D329-8447-81C9-01094245AF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067" y="4726869"/>
            <a:ext cx="511257" cy="514375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CD463F7C-709B-9448-AF67-4B9FB0737901}"/>
              </a:ext>
            </a:extLst>
          </p:cNvPr>
          <p:cNvSpPr txBox="1"/>
          <p:nvPr/>
        </p:nvSpPr>
        <p:spPr>
          <a:xfrm>
            <a:off x="2438400" y="4800600"/>
            <a:ext cx="3505200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3953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05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1858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811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764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3717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7670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1622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75" dirty="0">
                <a:solidFill>
                  <a:srgbClr val="003479"/>
                </a:solidFill>
                <a:latin typeface="Calibri" panose="020F0502020204030204" pitchFamily="34" charset="0"/>
                <a:ea typeface="Open Sans Bold" charset="0"/>
                <a:cs typeface="Calibri" panose="020F0502020204030204" pitchFamily="34" charset="0"/>
              </a:rPr>
              <a:t>[Twitter.com/</a:t>
            </a:r>
            <a:r>
              <a:rPr lang="en-US" sz="1275" dirty="0" err="1">
                <a:solidFill>
                  <a:srgbClr val="003479"/>
                </a:solidFill>
                <a:latin typeface="Calibri" panose="020F0502020204030204" pitchFamily="34" charset="0"/>
                <a:ea typeface="Open Sans Bold" charset="0"/>
                <a:cs typeface="Calibri" panose="020F0502020204030204" pitchFamily="34" charset="0"/>
              </a:rPr>
              <a:t>localCFC</a:t>
            </a:r>
            <a:r>
              <a:rPr lang="en-US" sz="1275" dirty="0">
                <a:solidFill>
                  <a:srgbClr val="003479"/>
                </a:solidFill>
                <a:latin typeface="Calibri" panose="020F0502020204030204" pitchFamily="34" charset="0"/>
                <a:ea typeface="Open Sans Bold" charset="0"/>
                <a:cs typeface="Calibri" panose="020F0502020204030204" pitchFamily="34" charset="0"/>
              </a:rPr>
              <a:t>]</a:t>
            </a:r>
            <a:endParaRPr lang="en-US" sz="1275" dirty="0">
              <a:solidFill>
                <a:srgbClr val="0034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icon of linkedin logo">
            <a:extLst>
              <a:ext uri="{FF2B5EF4-FFF2-40B4-BE49-F238E27FC236}">
                <a16:creationId xmlns:a16="http://schemas.microsoft.com/office/drawing/2014/main" id="{7C18670E-B14C-5543-AF99-9DF4A3F0C7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242" y="4726869"/>
            <a:ext cx="514375" cy="514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7A0A36-A1B3-4C4B-ADF5-CADEF30B32CB}"/>
              </a:ext>
            </a:extLst>
          </p:cNvPr>
          <p:cNvSpPr txBox="1"/>
          <p:nvPr/>
        </p:nvSpPr>
        <p:spPr>
          <a:xfrm>
            <a:off x="5225742" y="4800600"/>
            <a:ext cx="3505200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3953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05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1858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811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764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3717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7670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1622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75" dirty="0">
                <a:solidFill>
                  <a:srgbClr val="003479"/>
                </a:solidFill>
                <a:latin typeface="Calibri" panose="020F0502020204030204" pitchFamily="34" charset="0"/>
                <a:ea typeface="Open Sans Bold" charset="0"/>
                <a:cs typeface="Calibri" panose="020F0502020204030204" pitchFamily="34" charset="0"/>
              </a:rPr>
              <a:t>[LinkedIn.com/</a:t>
            </a:r>
            <a:r>
              <a:rPr lang="en-US" sz="1275" dirty="0" err="1">
                <a:solidFill>
                  <a:srgbClr val="003479"/>
                </a:solidFill>
                <a:latin typeface="Calibri" panose="020F0502020204030204" pitchFamily="34" charset="0"/>
                <a:ea typeface="Open Sans Bold" charset="0"/>
                <a:cs typeface="Calibri" panose="020F0502020204030204" pitchFamily="34" charset="0"/>
              </a:rPr>
              <a:t>localCFC</a:t>
            </a:r>
            <a:r>
              <a:rPr lang="en-US" sz="1275" dirty="0">
                <a:solidFill>
                  <a:srgbClr val="003479"/>
                </a:solidFill>
                <a:latin typeface="Calibri" panose="020F0502020204030204" pitchFamily="34" charset="0"/>
                <a:ea typeface="Open Sans Bold" charset="0"/>
                <a:cs typeface="Calibri" panose="020F0502020204030204" pitchFamily="34" charset="0"/>
              </a:rPr>
              <a:t>]</a:t>
            </a:r>
            <a:endParaRPr lang="en-US" sz="1275" dirty="0">
              <a:solidFill>
                <a:srgbClr val="0034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01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392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0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87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</a:t>
            </a:r>
            <a:fld id="{EC8279D4-E393-4507-ADCD-AB40A01B777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</a:t>
            </a:r>
            <a:fld id="{EC8279D4-E393-4507-ADCD-AB40A01B777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</a:t>
            </a:r>
            <a:fld id="{EC8279D4-E393-4507-ADCD-AB40A01B777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7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5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emeCFC2021">
  <a:themeElements>
    <a:clrScheme name="2021 CFC">
      <a:dk1>
        <a:sysClr val="windowText" lastClr="000000"/>
      </a:dk1>
      <a:lt1>
        <a:srgbClr val="FFFFFF"/>
      </a:lt1>
      <a:dk2>
        <a:srgbClr val="003479"/>
      </a:dk2>
      <a:lt2>
        <a:srgbClr val="FFFFFF"/>
      </a:lt2>
      <a:accent1>
        <a:srgbClr val="003479"/>
      </a:accent1>
      <a:accent2>
        <a:srgbClr val="AC1A2F"/>
      </a:accent2>
      <a:accent3>
        <a:srgbClr val="58595B"/>
      </a:accent3>
      <a:accent4>
        <a:srgbClr val="003479"/>
      </a:accent4>
      <a:accent5>
        <a:srgbClr val="AC1A2F"/>
      </a:accent5>
      <a:accent6>
        <a:srgbClr val="58595B"/>
      </a:accent6>
      <a:hlink>
        <a:srgbClr val="003479"/>
      </a:hlink>
      <a:folHlink>
        <a:srgbClr val="00347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E8FA802-D091-42A7-A9D5-B83F41B488CD}" vid="{BE227E1E-8F17-4B1A-96AD-C510746EF3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40EBD7A2E37B4C96F55814A310586F" ma:contentTypeVersion="12" ma:contentTypeDescription="Create a new document." ma:contentTypeScope="" ma:versionID="e355ce06201789ef0ed2d8354227cac3">
  <xsd:schema xmlns:xsd="http://www.w3.org/2001/XMLSchema" xmlns:xs="http://www.w3.org/2001/XMLSchema" xmlns:p="http://schemas.microsoft.com/office/2006/metadata/properties" xmlns:ns2="d4bf4a41-59e7-495d-a21b-9709e46e6e9d" xmlns:ns3="a3d9c4eb-70de-4e31-914b-7e7fe73a2a93" targetNamespace="http://schemas.microsoft.com/office/2006/metadata/properties" ma:root="true" ma:fieldsID="b059c6e3f2d0dcd86dbc56fb83d85bc8" ns2:_="" ns3:_="">
    <xsd:import namespace="d4bf4a41-59e7-495d-a21b-9709e46e6e9d"/>
    <xsd:import namespace="a3d9c4eb-70de-4e31-914b-7e7fe73a2a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f4a41-59e7-495d-a21b-9709e46e6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9c4eb-70de-4e31-914b-7e7fe73a2a9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04229F-F099-4DE4-9718-8B0FD33C00BC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7f09123f-3f33-473a-ab1a-9b2195fd04b4"/>
    <ds:schemaRef ds:uri="7ba34397-527f-488b-a7d0-d15c54fabb4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80C16B5-1C87-4302-85B4-265309B566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DD4EE4-5B5D-477D-ADFE-5FE6C9EAEA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bf4a41-59e7-495d-a21b-9709e46e6e9d"/>
    <ds:schemaRef ds:uri="a3d9c4eb-70de-4e31-914b-7e7fe73a2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You can be the face of change</Template>
  <TotalTime>0</TotalTime>
  <Words>115</Words>
  <Application>Microsoft Office PowerPoint</Application>
  <PresentationFormat>On-screen Show (4:3)</PresentationFormat>
  <Paragraphs>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Open Sans Regular</vt:lpstr>
      <vt:lpstr>ThemeCFC2021</vt:lpstr>
      <vt:lpstr>You can be the face of change.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Thank you for being the face of change.</vt:lpstr>
      <vt:lpstr>STAY CONNECTED!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can be the face of change.</dc:title>
  <dc:subject>Combined Federal Campaign</dc:subject>
  <dc:creator>Danielle Byrd</dc:creator>
  <cp:keywords>Combined Federal Campaign, PowerPoint</cp:keywords>
  <dc:description/>
  <cp:lastModifiedBy>Danielle Byrd</cp:lastModifiedBy>
  <cp:revision>1</cp:revision>
  <dcterms:created xsi:type="dcterms:W3CDTF">2022-08-17T14:56:08Z</dcterms:created>
  <dcterms:modified xsi:type="dcterms:W3CDTF">2022-08-17T14:56:31Z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0x0101007840EBD7A2E37B4C96F55814A310586F</vt:lpwstr>
  </property>
</Properties>
</file>