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003479"/>
    <a:srgbClr val="AC1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5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099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5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57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747809-581F-AD47-9019-CA9769E57DE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89280" y="3284685"/>
            <a:ext cx="4958365" cy="20436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3479"/>
                </a:solidFill>
              </a:rPr>
              <a:t>Make this the largest giving day of the campaign!</a:t>
            </a:r>
            <a:endParaRPr lang="en-US" sz="3600" b="1" dirty="0">
              <a:solidFill>
                <a:srgbClr val="58595B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2875844"/>
            <a:ext cx="2616280" cy="26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1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A9633CBB49E44A8C57090C4A2E791" ma:contentTypeVersion="14" ma:contentTypeDescription="Create a new document." ma:contentTypeScope="" ma:versionID="e1410d519885397a2f9155fd2817e35e">
  <xsd:schema xmlns:xsd="http://www.w3.org/2001/XMLSchema" xmlns:xs="http://www.w3.org/2001/XMLSchema" xmlns:p="http://schemas.microsoft.com/office/2006/metadata/properties" xmlns:ns3="f2134819-123d-4cab-9ffd-3b092416da4c" xmlns:ns4="30f88666-1d65-44d1-ac28-0bf58161cf1f" targetNamespace="http://schemas.microsoft.com/office/2006/metadata/properties" ma:root="true" ma:fieldsID="c82d20c5e0453b1f875c542948d7c841" ns3:_="" ns4:_="">
    <xsd:import namespace="f2134819-123d-4cab-9ffd-3b092416da4c"/>
    <xsd:import namespace="30f88666-1d65-44d1-ac28-0bf58161cf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34819-123d-4cab-9ffd-3b092416da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88666-1d65-44d1-ac28-0bf58161cf1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2FD5A-6CF2-44D5-BC29-8634948DFC42}">
  <ds:schemaRefs>
    <ds:schemaRef ds:uri="http://schemas.microsoft.com/office/2006/metadata/properties"/>
    <ds:schemaRef ds:uri="f2134819-123d-4cab-9ffd-3b092416da4c"/>
    <ds:schemaRef ds:uri="http://purl.org/dc/terms/"/>
    <ds:schemaRef ds:uri="http://schemas.microsoft.com/office/infopath/2007/PartnerControls"/>
    <ds:schemaRef ds:uri="http://purl.org/dc/dcmitype/"/>
    <ds:schemaRef ds:uri="30f88666-1d65-44d1-ac28-0bf58161cf1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1A72D80-55E3-4F2D-84EF-7B8781BAF5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29B9C1-9DCD-466B-95FB-662F100B8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134819-123d-4cab-9ffd-3b092416da4c"/>
    <ds:schemaRef ds:uri="30f88666-1d65-44d1-ac28-0bf58161c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Bye, Kailee</dc:creator>
  <cp:lastModifiedBy>Amanda Huckins</cp:lastModifiedBy>
  <cp:revision>11</cp:revision>
  <dcterms:created xsi:type="dcterms:W3CDTF">2021-06-10T15:53:12Z</dcterms:created>
  <dcterms:modified xsi:type="dcterms:W3CDTF">2022-07-14T21:51:17Z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0x010100718A9633CBB49E44A8C57090C4A2E791</vt:lpwstr>
  </property>
</Properties>
</file>